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2" r:id="rId4"/>
    <p:sldMasterId id="2147483796" r:id="rId5"/>
    <p:sldMasterId id="2147483818" r:id="rId6"/>
  </p:sldMasterIdLst>
  <p:notesMasterIdLst>
    <p:notesMasterId r:id="rId32"/>
  </p:notesMasterIdLst>
  <p:handoutMasterIdLst>
    <p:handoutMasterId r:id="rId33"/>
  </p:handoutMasterIdLst>
  <p:sldIdLst>
    <p:sldId id="290" r:id="rId7"/>
    <p:sldId id="336" r:id="rId8"/>
    <p:sldId id="318" r:id="rId9"/>
    <p:sldId id="322" r:id="rId10"/>
    <p:sldId id="345" r:id="rId11"/>
    <p:sldId id="346" r:id="rId12"/>
    <p:sldId id="347" r:id="rId13"/>
    <p:sldId id="349" r:id="rId14"/>
    <p:sldId id="359" r:id="rId15"/>
    <p:sldId id="348" r:id="rId16"/>
    <p:sldId id="350" r:id="rId17"/>
    <p:sldId id="355" r:id="rId18"/>
    <p:sldId id="353" r:id="rId19"/>
    <p:sldId id="354" r:id="rId20"/>
    <p:sldId id="352" r:id="rId21"/>
    <p:sldId id="357" r:id="rId22"/>
    <p:sldId id="356" r:id="rId23"/>
    <p:sldId id="358" r:id="rId24"/>
    <p:sldId id="291" r:id="rId25"/>
    <p:sldId id="297" r:id="rId26"/>
    <p:sldId id="298" r:id="rId27"/>
    <p:sldId id="289" r:id="rId28"/>
    <p:sldId id="343" r:id="rId29"/>
    <p:sldId id="344" r:id="rId30"/>
    <p:sldId id="269" r:id="rId3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C2F88BF-87CE-4E21-B3EB-64177D577007}">
          <p14:sldIdLst>
            <p14:sldId id="290"/>
            <p14:sldId id="336"/>
            <p14:sldId id="318"/>
          </p14:sldIdLst>
        </p14:section>
        <p14:section name="Presentation" id="{7C157B23-A378-4AD5-A8AC-43EFC281393B}">
          <p14:sldIdLst>
            <p14:sldId id="322"/>
            <p14:sldId id="345"/>
            <p14:sldId id="346"/>
            <p14:sldId id="347"/>
            <p14:sldId id="349"/>
            <p14:sldId id="359"/>
            <p14:sldId id="348"/>
            <p14:sldId id="350"/>
            <p14:sldId id="355"/>
            <p14:sldId id="353"/>
            <p14:sldId id="354"/>
            <p14:sldId id="352"/>
            <p14:sldId id="357"/>
            <p14:sldId id="356"/>
            <p14:sldId id="358"/>
          </p14:sldIdLst>
        </p14:section>
        <p14:section name="Avslut" id="{1C40F511-A39A-4F8C-9D52-5F41ABFF431E}">
          <p14:sldIdLst>
            <p14:sldId id="291"/>
            <p14:sldId id="297"/>
            <p14:sldId id="298"/>
          </p14:sldIdLst>
        </p14:section>
        <p14:section name="Avslutning" id="{130AD944-F419-40BB-8BC5-2948D4E3CD75}">
          <p14:sldIdLst/>
        </p14:section>
        <p14:section name="Material" id="{249E2C71-2875-4B84-9D24-781A382C35E1}">
          <p14:sldIdLst>
            <p14:sldId id="289"/>
            <p14:sldId id="343"/>
            <p14:sldId id="34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2D7"/>
    <a:srgbClr val="FFFFFF"/>
    <a:srgbClr val="F68B1F"/>
    <a:srgbClr val="31CC43"/>
    <a:srgbClr val="008BC3"/>
    <a:srgbClr val="F3D8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9" autoAdjust="0"/>
    <p:restoredTop sz="77234" autoAdjust="0"/>
  </p:normalViewPr>
  <p:slideViewPr>
    <p:cSldViewPr>
      <p:cViewPr varScale="1">
        <p:scale>
          <a:sx n="123" d="100"/>
          <a:sy n="123" d="100"/>
        </p:scale>
        <p:origin x="102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46"/>
    </p:cViewPr>
  </p:outlin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82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viewProps" Target="view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 143"/>
          <p:cNvGrpSpPr/>
          <p:nvPr/>
        </p:nvGrpSpPr>
        <p:grpSpPr>
          <a:xfrm>
            <a:off x="5013176" y="107504"/>
            <a:ext cx="1758848" cy="864096"/>
            <a:chOff x="5457511" y="4506023"/>
            <a:chExt cx="2915930" cy="1432553"/>
          </a:xfrm>
        </p:grpSpPr>
        <p:sp>
          <p:nvSpPr>
            <p:cNvPr id="22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8DFFA-4D53-47F6-B071-C4F864958F78}" type="datetimeFigureOut">
              <a:rPr lang="sv-SE" smtClean="0"/>
              <a:t>2025-05-13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2E152-8D1A-4155-B69B-46239C1358F3}" type="slidenum">
              <a:rPr lang="sv-SE" smtClean="0"/>
              <a:t>‹#›</a:t>
            </a:fld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670" y="26506"/>
            <a:ext cx="750660" cy="4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072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eg>
</file>

<file path=ppt/media/image40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4F10B-0853-4366-B966-C90C2B50921A}" type="datetimeFigureOut">
              <a:rPr lang="sv-SE" smtClean="0"/>
              <a:t>2025-05-13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D6736-AFDB-49A0-AE11-CAB73ACE29C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37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Välkomna!</a:t>
            </a:r>
          </a:p>
          <a:p>
            <a:pPr marL="171450" indent="-171450">
              <a:buFontTx/>
              <a:buChar char="-"/>
            </a:pPr>
            <a:r>
              <a:rPr lang="en-US"/>
              <a:t>Vårens Activesolution-sponsrade event, en community-kväll. På hösten kör vi en community-dag (e.g. halvdag) i samband med release av ny .NET-version (.NET Conf)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614960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F48FC-57F8-B2BE-2ABC-B2D8C6B25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CDA7ED-D056-182C-A98B-D436F41F8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2BAA78-4068-7A5A-D5D8-A42E52620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5AB42-8B96-E40F-E223-598659ECB2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8477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2F337-62D6-A919-05E3-4582BB5FA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556636-027F-A597-9E44-2F8B743BD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E54D46-B6A4-D8A0-0852-357FC2233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B160FD-5B7F-96FF-CD86-749F00A1C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265553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71181-40DB-CDAB-72C8-7BF7A897F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92BB8A-246A-7DF3-ECEB-5867C99B8B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BB27DF-F32F-4192-D227-BED01C68C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409A8-DCE6-1260-5940-EF00B87AF7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8567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4CC27-D619-BBBF-D4C4-73322C246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C7D8E5-5F3E-7A3B-A3DF-D0F50F2149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5B45B7-AA48-BB62-F3A5-FAB66BB25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6D410-6535-32E8-CEFA-48FE4462C3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7649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C6EB05-71FD-A0C9-04AF-D58699440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37630A-0170-975F-1890-373424F70A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97C61E-7FA4-BF57-FB15-686890EF46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87157-615D-8DCC-B605-6CD1C06942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00496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B4012-5E58-3302-45B2-8E2F25C8E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96EDCF-DB9B-6F20-90AC-484D2C06A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6DFB2D-69D5-CB72-2A84-D404685B5F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="1" u="none"/>
              <a:t>ScrollToLoad (https://localhost:7205/Examples/ScrollToLoad)</a:t>
            </a:r>
          </a:p>
          <a:p>
            <a:pPr marL="0" indent="0">
              <a:buFontTx/>
              <a:buNone/>
            </a:pPr>
            <a:r>
              <a:rPr lang="en-US" b="1" u="none"/>
              <a:t>- inheritance</a:t>
            </a: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F45EA-494F-FA8E-C741-2C4E63C2C4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91705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97D31-8A65-2E94-AF94-EDAB9BDDF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214D0-F8F1-8C63-7541-BA86F9ED79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694F0C-02F7-6937-BB07-C7807BFF4D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82878-1266-CF47-4495-E65CF9CAC5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30202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312F7-4AAD-9898-4307-EF0AF8578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3E906D-5023-77B7-D471-A0493AA37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B74147-88E1-768D-3FD7-63A0B4559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DF72-AC44-7EE5-9A54-F038CA912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8230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A5B5F-6E28-9B48-FAEC-A37E3B16E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A0B138-E8F1-4A5A-DC54-F12B97561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C15C6A-7434-B8A0-7655-A695A6DA7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57CBB-13C0-580A-A40C-ECA4010590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08046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9136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3CF42-06E6-146D-912D-EB489DF2F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26BF-EA91-B3E6-9894-92F94F608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507CA8-18AA-74E6-CD1F-B012086D0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Active Solution</a:t>
            </a:r>
          </a:p>
          <a:p>
            <a:pPr marL="628650" lvl="1" indent="-171450">
              <a:buFontTx/>
              <a:buChar char="-"/>
            </a:pPr>
            <a:r>
              <a:rPr lang="en-US"/>
              <a:t>Stockholm</a:t>
            </a:r>
          </a:p>
          <a:p>
            <a:pPr marL="628650" lvl="1" indent="-171450">
              <a:buFontTx/>
              <a:buChar char="-"/>
            </a:pPr>
            <a:r>
              <a:rPr lang="en-US"/>
              <a:t>Örebro</a:t>
            </a:r>
          </a:p>
          <a:p>
            <a:pPr marL="628650" lvl="1" indent="-171450">
              <a:buFontTx/>
              <a:buChar char="-"/>
            </a:pPr>
            <a:r>
              <a:rPr lang="en-US"/>
              <a:t>Linköping</a:t>
            </a:r>
          </a:p>
          <a:p>
            <a:pPr marL="628650" lvl="1" indent="-171450">
              <a:buFontTx/>
              <a:buChar char="-"/>
            </a:pPr>
            <a:endParaRPr lang="en-US"/>
          </a:p>
          <a:p>
            <a:pPr marL="171450" lvl="0" indent="-171450">
              <a:buFontTx/>
              <a:buChar char="-"/>
            </a:pPr>
            <a:r>
              <a:rPr lang="en-US" b="1" u="sng"/>
              <a:t>Kundanpassade system</a:t>
            </a:r>
          </a:p>
          <a:p>
            <a:pPr marL="628650" lvl="1" indent="-171450">
              <a:buFontTx/>
              <a:buChar char="-"/>
            </a:pPr>
            <a:endParaRPr lang="en-US" b="1" u="sng"/>
          </a:p>
          <a:p>
            <a:pPr marL="171450" lvl="0" indent="-171450">
              <a:buFontTx/>
              <a:buChar char="-"/>
            </a:pPr>
            <a:r>
              <a:rPr lang="en-US"/>
              <a:t>ETT UNDANTAG: </a:t>
            </a:r>
            <a:r>
              <a:rPr lang="en-US" b="1" u="sng"/>
              <a:t>ActiveLogin</a:t>
            </a: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39274-E99C-546A-C474-945082517E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21932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69293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dirty="0"/>
              <a:t>G:\Marknad\Grafisk profil\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86045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Den här sessionen blir nog den mest fullspäckade med minst innehåll som jag någonsin gjort.</a:t>
            </a:r>
          </a:p>
          <a:p>
            <a:pPr marL="171450" indent="-171450">
              <a:buFontTx/>
              <a:buChar char="-"/>
            </a:pPr>
            <a:r>
              <a:rPr lang="en-US"/>
              <a:t>htmx – Completes the HTML as hypertext</a:t>
            </a:r>
          </a:p>
          <a:p>
            <a:pPr marL="171450" indent="-171450">
              <a:buFontTx/>
              <a:buChar char="-"/>
            </a:pPr>
            <a:r>
              <a:rPr lang="en-US"/>
              <a:t>Dynamiska, livfulla, explicita system, på det sättet som webben från början såg ut…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39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u="sng"/>
              <a:t>Carson Gross </a:t>
            </a:r>
          </a:p>
          <a:p>
            <a:pPr marL="628650" lvl="1" indent="-171450">
              <a:buFontTx/>
              <a:buChar char="-"/>
            </a:pPr>
            <a:r>
              <a:rPr lang="sv-SE" b="0" u="none"/>
              <a:t>Lärare vid Montana State University – kurser i db, kompilatorer, programmeringsspråk C, assembly etc</a:t>
            </a:r>
          </a:p>
          <a:p>
            <a:pPr marL="628650" lvl="1" indent="-171450">
              <a:buFontTx/>
              <a:buChar char="-"/>
            </a:pPr>
            <a:r>
              <a:rPr lang="sv-SE" b="0" u="none"/>
              <a:t>Har ett bolag som heter Big Sky Software</a:t>
            </a:r>
          </a:p>
          <a:p>
            <a:pPr marL="171450" lvl="0" indent="-171450">
              <a:buFontTx/>
              <a:buChar char="-"/>
            </a:pPr>
            <a:endParaRPr lang="sv-SE" b="0" u="none"/>
          </a:p>
          <a:p>
            <a:pPr marL="171450" lvl="0" indent="-171450">
              <a:buFontTx/>
              <a:buChar char="-"/>
            </a:pPr>
            <a:r>
              <a:rPr lang="sv-SE" b="0" u="none"/>
              <a:t>Tröttnade på att allt blev så implicit och komplicerat, byggde intercooler.js (2013), föregångare till htmx.</a:t>
            </a:r>
          </a:p>
          <a:p>
            <a:pPr marL="628650" lvl="1" indent="-171450">
              <a:buFontTx/>
              <a:buChar char="-"/>
            </a:pPr>
            <a:r>
              <a:rPr lang="sv-SE" b="0" u="none"/>
              <a:t>Det var då angular.js och vue började synas…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6790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6CA2-391F-5EC3-2F21-781B76E21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368242-1BEF-E1E1-801D-E7442815E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4DB624-7713-8277-B9E2-5C29CCC8EC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u="sng"/>
              <a:t>Flummigt!</a:t>
            </a:r>
          </a:p>
          <a:p>
            <a:pPr marL="171450" indent="-171450">
              <a:buFontTx/>
              <a:buChar char="-"/>
            </a:pPr>
            <a:r>
              <a:rPr lang="en-US" b="0" u="none"/>
              <a:t>Målet var att: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gå tillbaka till HTML, ren HTML, som ren hypertext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inte skriva javascript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låta webbserverar göra det som dom är bra på – returnera hypertext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låta webbläsare göra det som dom är bra på – rendera HTML</a:t>
            </a:r>
          </a:p>
          <a:p>
            <a:pPr marL="171450" indent="-171450">
              <a:buFontTx/>
              <a:buChar char="-"/>
            </a:pP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2F834-B5C6-9235-7715-FE3D19B06B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438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9CE6B-4949-E7DB-0B53-7233ECE93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EC1AB-1036-C9AA-F669-F3F30EC1BF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B4A4A4-FA82-7D78-8F5E-212EB10C3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u="sng"/>
              <a:t>Till storleken LIIIITET beroende</a:t>
            </a:r>
          </a:p>
          <a:p>
            <a:pPr marL="171450" indent="-171450">
              <a:buFontTx/>
              <a:buChar char="-"/>
            </a:pPr>
            <a:r>
              <a:rPr lang="en-US" b="0" u="none"/>
              <a:t>Zero-build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Ladda ner js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Plocka det från CDN</a:t>
            </a:r>
          </a:p>
          <a:p>
            <a:pPr marL="171450" lvl="0" indent="-171450">
              <a:buFontTx/>
              <a:buChar char="-"/>
            </a:pPr>
            <a:r>
              <a:rPr lang="en-US" b="0" u="none"/>
              <a:t>Transpilera inget</a:t>
            </a:r>
          </a:p>
          <a:p>
            <a:pPr marL="171450" lvl="0" indent="-171450">
              <a:buFontTx/>
              <a:buChar char="-"/>
            </a:pPr>
            <a:endParaRPr lang="en-US" b="0" u="none"/>
          </a:p>
          <a:p>
            <a:pPr marL="171450" lvl="0" indent="-171450">
              <a:buFontTx/>
              <a:buChar char="-"/>
            </a:pPr>
            <a:r>
              <a:rPr lang="en-US" b="0" u="none"/>
              <a:t>Skriv HTML, med custom-attribut som triggar beteende och visar resultat</a:t>
            </a: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C82EE-ECCA-6BFF-52E9-A31350620A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3209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FC583-3B67-1E9C-3A95-74FCF09E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DC246C-B588-422D-D4B8-F08D1116CA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1D3B76-BF27-CABC-7FAC-3F4D61E2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3200" b="1" u="none"/>
              <a:t>Click Hello Time</a:t>
            </a:r>
            <a:endParaRPr lang="sv-SE" sz="3200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36EB2-ED72-E674-4C31-E6D1877738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4021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AA8A9-B9DE-B32D-BC70-34A143076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ED34B1-D762-3D1E-371F-723B8BCB92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242BE3-86A2-6BC3-3292-29DEDB400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v-SE" b="0" u="none"/>
              <a:t>https://htmx.org/server-examples/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F5AFA-BA9F-F767-3539-DBF24AF08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337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D6D16-3406-5F8A-1F41-9A981E58B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3786C2-93E9-931C-98B3-4980B97AB5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EBE586-CB93-C93E-7826-1BF6C83F9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u="none"/>
              <a:t>Föregående flora av tekniker påvisar HATEOAS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Klient och server är löst kopplade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Klient har liten eller ingen kunskap om servern UTOM genom att förstå hypermedia, aka HTML</a:t>
            </a: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5B35-27F7-14C2-0602-44DA4FC70D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88827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630"/>
            <a:ext cx="3127829" cy="1800304"/>
          </a:xfrm>
          <a:prstGeom prst="rect">
            <a:avLst/>
          </a:prstGeom>
        </p:spPr>
      </p:pic>
      <p:grpSp>
        <p:nvGrpSpPr>
          <p:cNvPr id="7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9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693983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52051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1877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5470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37326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9931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81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15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8" name="Bildobjekt 37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74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  <a:solidFill>
            <a:schemeClr val="bg1">
              <a:alpha val="15000"/>
            </a:schemeClr>
          </a:solidFill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2604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44409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58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7126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974980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  <a:solidFill>
            <a:schemeClr val="bg1">
              <a:alpha val="15000"/>
            </a:schemeClr>
          </a:solidFill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6948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6948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198233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990629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04276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9442047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9987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69260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4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5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6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8" name="Platshållare för bild 3">
            <a:extLst>
              <a:ext uri="{FF2B5EF4-FFF2-40B4-BE49-F238E27FC236}">
                <a16:creationId xmlns:a16="http://schemas.microsoft.com/office/drawing/2014/main" id="{53783F41-6F15-D920-78A9-A8D779278B3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397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19" name="Platshållare för text 5">
            <a:extLst>
              <a:ext uri="{FF2B5EF4-FFF2-40B4-BE49-F238E27FC236}">
                <a16:creationId xmlns:a16="http://schemas.microsoft.com/office/drawing/2014/main" id="{F2A6B9DE-4346-3E5C-E825-60D724A7BF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97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0" name="Platshållare för bild 3">
            <a:extLst>
              <a:ext uri="{FF2B5EF4-FFF2-40B4-BE49-F238E27FC236}">
                <a16:creationId xmlns:a16="http://schemas.microsoft.com/office/drawing/2014/main" id="{21288750-D228-86BE-1AA8-41D6A3ED173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375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21" name="Platshållare för text 5">
            <a:extLst>
              <a:ext uri="{FF2B5EF4-FFF2-40B4-BE49-F238E27FC236}">
                <a16:creationId xmlns:a16="http://schemas.microsoft.com/office/drawing/2014/main" id="{071C0949-03DE-3340-81D1-C56807AA53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8375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2" name="Platshållare för bild 3">
            <a:extLst>
              <a:ext uri="{FF2B5EF4-FFF2-40B4-BE49-F238E27FC236}">
                <a16:creationId xmlns:a16="http://schemas.microsoft.com/office/drawing/2014/main" id="{2F9CB20E-3C67-5BDA-8056-D8C4F19AD1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8353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23" name="Platshållare för text 5">
            <a:extLst>
              <a:ext uri="{FF2B5EF4-FFF2-40B4-BE49-F238E27FC236}">
                <a16:creationId xmlns:a16="http://schemas.microsoft.com/office/drawing/2014/main" id="{A0B7D624-0D2E-1E11-B1CE-2366404116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353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948187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241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494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51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7007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9487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Dubbla föreläs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37" name="Freeform 5"/>
          <p:cNvSpPr>
            <a:spLocks noEditPoints="1"/>
          </p:cNvSpPr>
          <p:nvPr userDrawn="1"/>
        </p:nvSpPr>
        <p:spPr bwMode="auto">
          <a:xfrm>
            <a:off x="8224839" y="4392613"/>
            <a:ext cx="3090863" cy="1770062"/>
          </a:xfrm>
          <a:custGeom>
            <a:avLst/>
            <a:gdLst>
              <a:gd name="T0" fmla="*/ 1028 w 1867"/>
              <a:gd name="T1" fmla="*/ 937 h 1067"/>
              <a:gd name="T2" fmla="*/ 1073 w 1867"/>
              <a:gd name="T3" fmla="*/ 953 h 1067"/>
              <a:gd name="T4" fmla="*/ 1105 w 1867"/>
              <a:gd name="T5" fmla="*/ 1051 h 1067"/>
              <a:gd name="T6" fmla="*/ 1148 w 1867"/>
              <a:gd name="T7" fmla="*/ 940 h 1067"/>
              <a:gd name="T8" fmla="*/ 1288 w 1867"/>
              <a:gd name="T9" fmla="*/ 939 h 1067"/>
              <a:gd name="T10" fmla="*/ 1320 w 1867"/>
              <a:gd name="T11" fmla="*/ 1051 h 1067"/>
              <a:gd name="T12" fmla="*/ 1304 w 1867"/>
              <a:gd name="T13" fmla="*/ 924 h 1067"/>
              <a:gd name="T14" fmla="*/ 859 w 1867"/>
              <a:gd name="T15" fmla="*/ 1015 h 1067"/>
              <a:gd name="T16" fmla="*/ 803 w 1867"/>
              <a:gd name="T17" fmla="*/ 940 h 1067"/>
              <a:gd name="T18" fmla="*/ 771 w 1867"/>
              <a:gd name="T19" fmla="*/ 1012 h 1067"/>
              <a:gd name="T20" fmla="*/ 891 w 1867"/>
              <a:gd name="T21" fmla="*/ 940 h 1067"/>
              <a:gd name="T22" fmla="*/ 1533 w 1867"/>
              <a:gd name="T23" fmla="*/ 1041 h 1067"/>
              <a:gd name="T24" fmla="*/ 1572 w 1867"/>
              <a:gd name="T25" fmla="*/ 993 h 1067"/>
              <a:gd name="T26" fmla="*/ 1464 w 1867"/>
              <a:gd name="T27" fmla="*/ 983 h 1067"/>
              <a:gd name="T28" fmla="*/ 1603 w 1867"/>
              <a:gd name="T29" fmla="*/ 993 h 1067"/>
              <a:gd name="T30" fmla="*/ 1851 w 1867"/>
              <a:gd name="T31" fmla="*/ 924 h 1067"/>
              <a:gd name="T32" fmla="*/ 1781 w 1867"/>
              <a:gd name="T33" fmla="*/ 932 h 1067"/>
              <a:gd name="T34" fmla="*/ 1745 w 1867"/>
              <a:gd name="T35" fmla="*/ 1051 h 1067"/>
              <a:gd name="T36" fmla="*/ 1775 w 1867"/>
              <a:gd name="T37" fmla="*/ 1053 h 1067"/>
              <a:gd name="T38" fmla="*/ 1847 w 1867"/>
              <a:gd name="T39" fmla="*/ 1065 h 1067"/>
              <a:gd name="T40" fmla="*/ 1853 w 1867"/>
              <a:gd name="T41" fmla="*/ 924 h 1067"/>
              <a:gd name="T42" fmla="*/ 283 w 1867"/>
              <a:gd name="T43" fmla="*/ 993 h 1067"/>
              <a:gd name="T44" fmla="*/ 321 w 1867"/>
              <a:gd name="T45" fmla="*/ 1041 h 1067"/>
              <a:gd name="T46" fmla="*/ 252 w 1867"/>
              <a:gd name="T47" fmla="*/ 993 h 1067"/>
              <a:gd name="T48" fmla="*/ 331 w 1867"/>
              <a:gd name="T49" fmla="*/ 924 h 1067"/>
              <a:gd name="T50" fmla="*/ 565 w 1867"/>
              <a:gd name="T51" fmla="*/ 1037 h 1067"/>
              <a:gd name="T52" fmla="*/ 533 w 1867"/>
              <a:gd name="T53" fmla="*/ 940 h 1067"/>
              <a:gd name="T54" fmla="*/ 617 w 1867"/>
              <a:gd name="T55" fmla="*/ 1064 h 1067"/>
              <a:gd name="T56" fmla="*/ 77 w 1867"/>
              <a:gd name="T57" fmla="*/ 984 h 1067"/>
              <a:gd name="T58" fmla="*/ 52 w 1867"/>
              <a:gd name="T59" fmla="*/ 948 h 1067"/>
              <a:gd name="T60" fmla="*/ 55 w 1867"/>
              <a:gd name="T61" fmla="*/ 924 h 1067"/>
              <a:gd name="T62" fmla="*/ 69 w 1867"/>
              <a:gd name="T63" fmla="*/ 1012 h 1067"/>
              <a:gd name="T64" fmla="*/ 13 w 1867"/>
              <a:gd name="T65" fmla="*/ 1020 h 1067"/>
              <a:gd name="T66" fmla="*/ 57 w 1867"/>
              <a:gd name="T67" fmla="*/ 1067 h 1067"/>
              <a:gd name="T68" fmla="*/ 1125 w 1867"/>
              <a:gd name="T69" fmla="*/ 293 h 1067"/>
              <a:gd name="T70" fmla="*/ 912 w 1867"/>
              <a:gd name="T71" fmla="*/ 81 h 1067"/>
              <a:gd name="T72" fmla="*/ 749 w 1867"/>
              <a:gd name="T73" fmla="*/ 212 h 1067"/>
              <a:gd name="T74" fmla="*/ 616 w 1867"/>
              <a:gd name="T75" fmla="*/ 375 h 1067"/>
              <a:gd name="T76" fmla="*/ 831 w 1867"/>
              <a:gd name="T77" fmla="*/ 588 h 1067"/>
              <a:gd name="T78" fmla="*/ 1044 w 1867"/>
              <a:gd name="T79" fmla="*/ 375 h 1067"/>
              <a:gd name="T80" fmla="*/ 1393 w 1867"/>
              <a:gd name="T81" fmla="*/ 472 h 1067"/>
              <a:gd name="T82" fmla="*/ 1212 w 1867"/>
              <a:gd name="T83" fmla="*/ 436 h 1067"/>
              <a:gd name="T84" fmla="*/ 1284 w 1867"/>
              <a:gd name="T85" fmla="*/ 756 h 1067"/>
              <a:gd name="T86" fmla="*/ 1551 w 1867"/>
              <a:gd name="T87" fmla="*/ 557 h 1067"/>
              <a:gd name="T88" fmla="*/ 1772 w 1867"/>
              <a:gd name="T89" fmla="*/ 631 h 1067"/>
              <a:gd name="T90" fmla="*/ 1799 w 1867"/>
              <a:gd name="T91" fmla="*/ 605 h 1067"/>
              <a:gd name="T92" fmla="*/ 1864 w 1867"/>
              <a:gd name="T93" fmla="*/ 756 h 1067"/>
              <a:gd name="T94" fmla="*/ 1751 w 1867"/>
              <a:gd name="T95" fmla="*/ 661 h 1067"/>
              <a:gd name="T96" fmla="*/ 1783 w 1867"/>
              <a:gd name="T97" fmla="*/ 587 h 1067"/>
              <a:gd name="T98" fmla="*/ 1575 w 1867"/>
              <a:gd name="T99" fmla="*/ 631 h 1067"/>
              <a:gd name="T100" fmla="*/ 1133 w 1867"/>
              <a:gd name="T101" fmla="*/ 713 h 1067"/>
              <a:gd name="T102" fmla="*/ 953 w 1867"/>
              <a:gd name="T103" fmla="*/ 515 h 1067"/>
              <a:gd name="T104" fmla="*/ 1133 w 1867"/>
              <a:gd name="T105" fmla="*/ 713 h 1067"/>
              <a:gd name="T106" fmla="*/ 627 w 1867"/>
              <a:gd name="T107" fmla="*/ 424 h 1067"/>
              <a:gd name="T108" fmla="*/ 708 w 1867"/>
              <a:gd name="T109" fmla="*/ 756 h 1067"/>
              <a:gd name="T110" fmla="*/ 581 w 1867"/>
              <a:gd name="T111" fmla="*/ 631 h 1067"/>
              <a:gd name="T112" fmla="*/ 325 w 1867"/>
              <a:gd name="T113" fmla="*/ 613 h 1067"/>
              <a:gd name="T114" fmla="*/ 324 w 1867"/>
              <a:gd name="T115" fmla="*/ 799 h 1067"/>
              <a:gd name="T116" fmla="*/ 393 w 1867"/>
              <a:gd name="T117" fmla="*/ 680 h 1067"/>
              <a:gd name="T118" fmla="*/ 339 w 1867"/>
              <a:gd name="T119" fmla="*/ 479 h 1067"/>
              <a:gd name="T120" fmla="*/ 3 w 1867"/>
              <a:gd name="T121" fmla="*/ 624 h 1067"/>
              <a:gd name="T122" fmla="*/ 173 w 1867"/>
              <a:gd name="T123" fmla="*/ 667 h 1067"/>
              <a:gd name="T124" fmla="*/ 201 w 1867"/>
              <a:gd name="T125" fmla="*/ 573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7" h="1067">
                <a:moveTo>
                  <a:pt x="1135" y="927"/>
                </a:moveTo>
                <a:lnTo>
                  <a:pt x="1044" y="927"/>
                </a:lnTo>
                <a:cubicBezTo>
                  <a:pt x="1037" y="925"/>
                  <a:pt x="1029" y="929"/>
                  <a:pt x="1028" y="937"/>
                </a:cubicBezTo>
                <a:lnTo>
                  <a:pt x="1028" y="940"/>
                </a:lnTo>
                <a:cubicBezTo>
                  <a:pt x="1028" y="948"/>
                  <a:pt x="1035" y="953"/>
                  <a:pt x="1043" y="953"/>
                </a:cubicBezTo>
                <a:lnTo>
                  <a:pt x="1073" y="953"/>
                </a:lnTo>
                <a:lnTo>
                  <a:pt x="1073" y="1051"/>
                </a:lnTo>
                <a:cubicBezTo>
                  <a:pt x="1073" y="1060"/>
                  <a:pt x="1080" y="1067"/>
                  <a:pt x="1089" y="1067"/>
                </a:cubicBezTo>
                <a:cubicBezTo>
                  <a:pt x="1099" y="1067"/>
                  <a:pt x="1105" y="1060"/>
                  <a:pt x="1105" y="1051"/>
                </a:cubicBezTo>
                <a:lnTo>
                  <a:pt x="1105" y="953"/>
                </a:lnTo>
                <a:lnTo>
                  <a:pt x="1135" y="953"/>
                </a:lnTo>
                <a:cubicBezTo>
                  <a:pt x="1143" y="953"/>
                  <a:pt x="1148" y="948"/>
                  <a:pt x="1148" y="940"/>
                </a:cubicBezTo>
                <a:cubicBezTo>
                  <a:pt x="1148" y="932"/>
                  <a:pt x="1143" y="927"/>
                  <a:pt x="1135" y="927"/>
                </a:cubicBezTo>
                <a:moveTo>
                  <a:pt x="1304" y="924"/>
                </a:moveTo>
                <a:cubicBezTo>
                  <a:pt x="1296" y="924"/>
                  <a:pt x="1288" y="931"/>
                  <a:pt x="1288" y="939"/>
                </a:cubicBezTo>
                <a:lnTo>
                  <a:pt x="1288" y="1051"/>
                </a:lnTo>
                <a:cubicBezTo>
                  <a:pt x="1288" y="1060"/>
                  <a:pt x="1295" y="1067"/>
                  <a:pt x="1304" y="1067"/>
                </a:cubicBezTo>
                <a:cubicBezTo>
                  <a:pt x="1313" y="1067"/>
                  <a:pt x="1320" y="1060"/>
                  <a:pt x="1320" y="1051"/>
                </a:cubicBezTo>
                <a:lnTo>
                  <a:pt x="1320" y="940"/>
                </a:lnTo>
                <a:cubicBezTo>
                  <a:pt x="1320" y="932"/>
                  <a:pt x="1313" y="924"/>
                  <a:pt x="1304" y="924"/>
                </a:cubicBezTo>
                <a:cubicBezTo>
                  <a:pt x="1305" y="924"/>
                  <a:pt x="1304" y="924"/>
                  <a:pt x="1304" y="924"/>
                </a:cubicBezTo>
                <a:moveTo>
                  <a:pt x="875" y="924"/>
                </a:moveTo>
                <a:cubicBezTo>
                  <a:pt x="867" y="924"/>
                  <a:pt x="859" y="931"/>
                  <a:pt x="859" y="939"/>
                </a:cubicBezTo>
                <a:lnTo>
                  <a:pt x="859" y="1015"/>
                </a:lnTo>
                <a:cubicBezTo>
                  <a:pt x="859" y="1031"/>
                  <a:pt x="847" y="1043"/>
                  <a:pt x="831" y="1043"/>
                </a:cubicBezTo>
                <a:cubicBezTo>
                  <a:pt x="815" y="1043"/>
                  <a:pt x="803" y="1031"/>
                  <a:pt x="803" y="1015"/>
                </a:cubicBezTo>
                <a:lnTo>
                  <a:pt x="803" y="940"/>
                </a:lnTo>
                <a:cubicBezTo>
                  <a:pt x="803" y="931"/>
                  <a:pt x="796" y="924"/>
                  <a:pt x="787" y="924"/>
                </a:cubicBezTo>
                <a:cubicBezTo>
                  <a:pt x="777" y="924"/>
                  <a:pt x="771" y="931"/>
                  <a:pt x="771" y="940"/>
                </a:cubicBezTo>
                <a:lnTo>
                  <a:pt x="771" y="1012"/>
                </a:lnTo>
                <a:cubicBezTo>
                  <a:pt x="771" y="1049"/>
                  <a:pt x="793" y="1067"/>
                  <a:pt x="831" y="1067"/>
                </a:cubicBezTo>
                <a:cubicBezTo>
                  <a:pt x="868" y="1067"/>
                  <a:pt x="891" y="1049"/>
                  <a:pt x="891" y="1012"/>
                </a:cubicBezTo>
                <a:lnTo>
                  <a:pt x="891" y="940"/>
                </a:lnTo>
                <a:cubicBezTo>
                  <a:pt x="891" y="932"/>
                  <a:pt x="884" y="924"/>
                  <a:pt x="875" y="924"/>
                </a:cubicBezTo>
                <a:cubicBezTo>
                  <a:pt x="876" y="924"/>
                  <a:pt x="875" y="924"/>
                  <a:pt x="875" y="924"/>
                </a:cubicBezTo>
                <a:moveTo>
                  <a:pt x="1533" y="1041"/>
                </a:moveTo>
                <a:cubicBezTo>
                  <a:pt x="1504" y="1041"/>
                  <a:pt x="1495" y="1019"/>
                  <a:pt x="1495" y="993"/>
                </a:cubicBezTo>
                <a:cubicBezTo>
                  <a:pt x="1495" y="968"/>
                  <a:pt x="1507" y="948"/>
                  <a:pt x="1533" y="948"/>
                </a:cubicBezTo>
                <a:cubicBezTo>
                  <a:pt x="1560" y="948"/>
                  <a:pt x="1572" y="967"/>
                  <a:pt x="1572" y="993"/>
                </a:cubicBezTo>
                <a:cubicBezTo>
                  <a:pt x="1572" y="1020"/>
                  <a:pt x="1561" y="1041"/>
                  <a:pt x="1533" y="1041"/>
                </a:cubicBezTo>
                <a:moveTo>
                  <a:pt x="1533" y="924"/>
                </a:moveTo>
                <a:cubicBezTo>
                  <a:pt x="1497" y="921"/>
                  <a:pt x="1467" y="948"/>
                  <a:pt x="1464" y="983"/>
                </a:cubicBezTo>
                <a:lnTo>
                  <a:pt x="1464" y="993"/>
                </a:lnTo>
                <a:cubicBezTo>
                  <a:pt x="1464" y="1035"/>
                  <a:pt x="1484" y="1067"/>
                  <a:pt x="1533" y="1067"/>
                </a:cubicBezTo>
                <a:cubicBezTo>
                  <a:pt x="1580" y="1067"/>
                  <a:pt x="1603" y="1032"/>
                  <a:pt x="1603" y="993"/>
                </a:cubicBezTo>
                <a:cubicBezTo>
                  <a:pt x="1605" y="957"/>
                  <a:pt x="1579" y="927"/>
                  <a:pt x="1543" y="924"/>
                </a:cubicBezTo>
                <a:lnTo>
                  <a:pt x="1533" y="924"/>
                </a:lnTo>
                <a:moveTo>
                  <a:pt x="1851" y="924"/>
                </a:moveTo>
                <a:cubicBezTo>
                  <a:pt x="1844" y="923"/>
                  <a:pt x="1837" y="928"/>
                  <a:pt x="1836" y="936"/>
                </a:cubicBezTo>
                <a:lnTo>
                  <a:pt x="1836" y="1020"/>
                </a:lnTo>
                <a:lnTo>
                  <a:pt x="1781" y="932"/>
                </a:lnTo>
                <a:cubicBezTo>
                  <a:pt x="1777" y="927"/>
                  <a:pt x="1772" y="924"/>
                  <a:pt x="1765" y="924"/>
                </a:cubicBezTo>
                <a:cubicBezTo>
                  <a:pt x="1756" y="923"/>
                  <a:pt x="1748" y="928"/>
                  <a:pt x="1745" y="937"/>
                </a:cubicBezTo>
                <a:lnTo>
                  <a:pt x="1745" y="1051"/>
                </a:lnTo>
                <a:cubicBezTo>
                  <a:pt x="1744" y="1057"/>
                  <a:pt x="1749" y="1064"/>
                  <a:pt x="1757" y="1065"/>
                </a:cubicBezTo>
                <a:lnTo>
                  <a:pt x="1760" y="1065"/>
                </a:lnTo>
                <a:cubicBezTo>
                  <a:pt x="1767" y="1067"/>
                  <a:pt x="1773" y="1061"/>
                  <a:pt x="1775" y="1053"/>
                </a:cubicBezTo>
                <a:lnTo>
                  <a:pt x="1775" y="972"/>
                </a:lnTo>
                <a:lnTo>
                  <a:pt x="1829" y="1057"/>
                </a:lnTo>
                <a:cubicBezTo>
                  <a:pt x="1832" y="1064"/>
                  <a:pt x="1840" y="1067"/>
                  <a:pt x="1847" y="1065"/>
                </a:cubicBezTo>
                <a:cubicBezTo>
                  <a:pt x="1856" y="1067"/>
                  <a:pt x="1864" y="1060"/>
                  <a:pt x="1865" y="1051"/>
                </a:cubicBezTo>
                <a:lnTo>
                  <a:pt x="1865" y="939"/>
                </a:lnTo>
                <a:cubicBezTo>
                  <a:pt x="1867" y="932"/>
                  <a:pt x="1861" y="925"/>
                  <a:pt x="1853" y="924"/>
                </a:cubicBezTo>
                <a:lnTo>
                  <a:pt x="1851" y="924"/>
                </a:lnTo>
                <a:moveTo>
                  <a:pt x="321" y="1041"/>
                </a:moveTo>
                <a:cubicBezTo>
                  <a:pt x="292" y="1041"/>
                  <a:pt x="283" y="1019"/>
                  <a:pt x="283" y="993"/>
                </a:cubicBezTo>
                <a:cubicBezTo>
                  <a:pt x="283" y="968"/>
                  <a:pt x="295" y="948"/>
                  <a:pt x="321" y="948"/>
                </a:cubicBezTo>
                <a:cubicBezTo>
                  <a:pt x="348" y="948"/>
                  <a:pt x="360" y="967"/>
                  <a:pt x="360" y="993"/>
                </a:cubicBezTo>
                <a:cubicBezTo>
                  <a:pt x="360" y="1020"/>
                  <a:pt x="349" y="1041"/>
                  <a:pt x="321" y="1041"/>
                </a:cubicBezTo>
                <a:moveTo>
                  <a:pt x="321" y="924"/>
                </a:moveTo>
                <a:cubicBezTo>
                  <a:pt x="285" y="921"/>
                  <a:pt x="255" y="948"/>
                  <a:pt x="252" y="983"/>
                </a:cubicBezTo>
                <a:lnTo>
                  <a:pt x="252" y="993"/>
                </a:lnTo>
                <a:cubicBezTo>
                  <a:pt x="252" y="1035"/>
                  <a:pt x="272" y="1067"/>
                  <a:pt x="321" y="1067"/>
                </a:cubicBezTo>
                <a:cubicBezTo>
                  <a:pt x="368" y="1067"/>
                  <a:pt x="391" y="1032"/>
                  <a:pt x="391" y="993"/>
                </a:cubicBezTo>
                <a:cubicBezTo>
                  <a:pt x="393" y="957"/>
                  <a:pt x="367" y="927"/>
                  <a:pt x="331" y="924"/>
                </a:cubicBezTo>
                <a:lnTo>
                  <a:pt x="321" y="924"/>
                </a:lnTo>
                <a:moveTo>
                  <a:pt x="617" y="1037"/>
                </a:moveTo>
                <a:lnTo>
                  <a:pt x="565" y="1037"/>
                </a:lnTo>
                <a:lnTo>
                  <a:pt x="565" y="940"/>
                </a:lnTo>
                <a:cubicBezTo>
                  <a:pt x="565" y="931"/>
                  <a:pt x="559" y="924"/>
                  <a:pt x="549" y="924"/>
                </a:cubicBezTo>
                <a:cubicBezTo>
                  <a:pt x="540" y="924"/>
                  <a:pt x="533" y="931"/>
                  <a:pt x="533" y="940"/>
                </a:cubicBezTo>
                <a:lnTo>
                  <a:pt x="533" y="1045"/>
                </a:lnTo>
                <a:cubicBezTo>
                  <a:pt x="532" y="1055"/>
                  <a:pt x="537" y="1063"/>
                  <a:pt x="547" y="1064"/>
                </a:cubicBezTo>
                <a:lnTo>
                  <a:pt x="617" y="1064"/>
                </a:lnTo>
                <a:cubicBezTo>
                  <a:pt x="625" y="1064"/>
                  <a:pt x="631" y="1059"/>
                  <a:pt x="631" y="1051"/>
                </a:cubicBezTo>
                <a:cubicBezTo>
                  <a:pt x="631" y="1043"/>
                  <a:pt x="625" y="1037"/>
                  <a:pt x="617" y="1037"/>
                </a:cubicBezTo>
                <a:moveTo>
                  <a:pt x="77" y="984"/>
                </a:moveTo>
                <a:lnTo>
                  <a:pt x="51" y="979"/>
                </a:lnTo>
                <a:cubicBezTo>
                  <a:pt x="41" y="976"/>
                  <a:pt x="29" y="973"/>
                  <a:pt x="29" y="964"/>
                </a:cubicBezTo>
                <a:cubicBezTo>
                  <a:pt x="29" y="955"/>
                  <a:pt x="37" y="948"/>
                  <a:pt x="52" y="948"/>
                </a:cubicBezTo>
                <a:cubicBezTo>
                  <a:pt x="81" y="948"/>
                  <a:pt x="79" y="968"/>
                  <a:pt x="93" y="968"/>
                </a:cubicBezTo>
                <a:cubicBezTo>
                  <a:pt x="100" y="969"/>
                  <a:pt x="107" y="964"/>
                  <a:pt x="108" y="956"/>
                </a:cubicBezTo>
                <a:cubicBezTo>
                  <a:pt x="108" y="937"/>
                  <a:pt x="79" y="924"/>
                  <a:pt x="55" y="924"/>
                </a:cubicBezTo>
                <a:cubicBezTo>
                  <a:pt x="28" y="924"/>
                  <a:pt x="0" y="936"/>
                  <a:pt x="0" y="965"/>
                </a:cubicBezTo>
                <a:cubicBezTo>
                  <a:pt x="0" y="980"/>
                  <a:pt x="5" y="996"/>
                  <a:pt x="33" y="1003"/>
                </a:cubicBezTo>
                <a:lnTo>
                  <a:pt x="69" y="1012"/>
                </a:lnTo>
                <a:cubicBezTo>
                  <a:pt x="77" y="1013"/>
                  <a:pt x="83" y="1019"/>
                  <a:pt x="83" y="1027"/>
                </a:cubicBezTo>
                <a:cubicBezTo>
                  <a:pt x="81" y="1039"/>
                  <a:pt x="69" y="1047"/>
                  <a:pt x="57" y="1045"/>
                </a:cubicBezTo>
                <a:cubicBezTo>
                  <a:pt x="25" y="1045"/>
                  <a:pt x="29" y="1020"/>
                  <a:pt x="13" y="1020"/>
                </a:cubicBezTo>
                <a:cubicBezTo>
                  <a:pt x="7" y="1020"/>
                  <a:pt x="0" y="1025"/>
                  <a:pt x="0" y="1032"/>
                </a:cubicBezTo>
                <a:lnTo>
                  <a:pt x="0" y="1033"/>
                </a:lnTo>
                <a:cubicBezTo>
                  <a:pt x="0" y="1047"/>
                  <a:pt x="17" y="1067"/>
                  <a:pt x="57" y="1067"/>
                </a:cubicBezTo>
                <a:cubicBezTo>
                  <a:pt x="95" y="1067"/>
                  <a:pt x="113" y="1048"/>
                  <a:pt x="113" y="1024"/>
                </a:cubicBezTo>
                <a:cubicBezTo>
                  <a:pt x="113" y="1008"/>
                  <a:pt x="107" y="991"/>
                  <a:pt x="77" y="984"/>
                </a:cubicBezTo>
                <a:moveTo>
                  <a:pt x="1125" y="293"/>
                </a:moveTo>
                <a:cubicBezTo>
                  <a:pt x="1125" y="249"/>
                  <a:pt x="1089" y="212"/>
                  <a:pt x="1045" y="212"/>
                </a:cubicBezTo>
                <a:lnTo>
                  <a:pt x="912" y="212"/>
                </a:lnTo>
                <a:lnTo>
                  <a:pt x="912" y="81"/>
                </a:lnTo>
                <a:cubicBezTo>
                  <a:pt x="912" y="36"/>
                  <a:pt x="876" y="0"/>
                  <a:pt x="831" y="0"/>
                </a:cubicBezTo>
                <a:cubicBezTo>
                  <a:pt x="785" y="0"/>
                  <a:pt x="749" y="36"/>
                  <a:pt x="749" y="81"/>
                </a:cubicBezTo>
                <a:lnTo>
                  <a:pt x="749" y="212"/>
                </a:lnTo>
                <a:lnTo>
                  <a:pt x="616" y="212"/>
                </a:lnTo>
                <a:cubicBezTo>
                  <a:pt x="571" y="212"/>
                  <a:pt x="535" y="248"/>
                  <a:pt x="535" y="293"/>
                </a:cubicBezTo>
                <a:cubicBezTo>
                  <a:pt x="535" y="339"/>
                  <a:pt x="571" y="375"/>
                  <a:pt x="616" y="375"/>
                </a:cubicBezTo>
                <a:lnTo>
                  <a:pt x="749" y="375"/>
                </a:lnTo>
                <a:lnTo>
                  <a:pt x="749" y="507"/>
                </a:lnTo>
                <a:cubicBezTo>
                  <a:pt x="749" y="552"/>
                  <a:pt x="785" y="588"/>
                  <a:pt x="831" y="588"/>
                </a:cubicBezTo>
                <a:cubicBezTo>
                  <a:pt x="876" y="588"/>
                  <a:pt x="912" y="552"/>
                  <a:pt x="912" y="507"/>
                </a:cubicBezTo>
                <a:lnTo>
                  <a:pt x="912" y="375"/>
                </a:lnTo>
                <a:lnTo>
                  <a:pt x="1044" y="375"/>
                </a:lnTo>
                <a:cubicBezTo>
                  <a:pt x="1089" y="375"/>
                  <a:pt x="1125" y="339"/>
                  <a:pt x="1125" y="293"/>
                </a:cubicBezTo>
                <a:moveTo>
                  <a:pt x="1516" y="436"/>
                </a:moveTo>
                <a:cubicBezTo>
                  <a:pt x="1472" y="412"/>
                  <a:pt x="1417" y="428"/>
                  <a:pt x="1393" y="472"/>
                </a:cubicBezTo>
                <a:lnTo>
                  <a:pt x="1364" y="525"/>
                </a:lnTo>
                <a:lnTo>
                  <a:pt x="1335" y="472"/>
                </a:lnTo>
                <a:cubicBezTo>
                  <a:pt x="1311" y="428"/>
                  <a:pt x="1256" y="412"/>
                  <a:pt x="1212" y="436"/>
                </a:cubicBezTo>
                <a:cubicBezTo>
                  <a:pt x="1169" y="459"/>
                  <a:pt x="1152" y="512"/>
                  <a:pt x="1175" y="556"/>
                </a:cubicBezTo>
                <a:cubicBezTo>
                  <a:pt x="1175" y="556"/>
                  <a:pt x="1175" y="557"/>
                  <a:pt x="1176" y="557"/>
                </a:cubicBezTo>
                <a:lnTo>
                  <a:pt x="1284" y="756"/>
                </a:lnTo>
                <a:cubicBezTo>
                  <a:pt x="1301" y="788"/>
                  <a:pt x="1336" y="807"/>
                  <a:pt x="1372" y="803"/>
                </a:cubicBezTo>
                <a:cubicBezTo>
                  <a:pt x="1403" y="800"/>
                  <a:pt x="1429" y="783"/>
                  <a:pt x="1443" y="756"/>
                </a:cubicBezTo>
                <a:lnTo>
                  <a:pt x="1551" y="557"/>
                </a:lnTo>
                <a:cubicBezTo>
                  <a:pt x="1575" y="515"/>
                  <a:pt x="1560" y="461"/>
                  <a:pt x="1519" y="437"/>
                </a:cubicBezTo>
                <a:cubicBezTo>
                  <a:pt x="1517" y="437"/>
                  <a:pt x="1517" y="436"/>
                  <a:pt x="1516" y="436"/>
                </a:cubicBezTo>
                <a:moveTo>
                  <a:pt x="1772" y="631"/>
                </a:moveTo>
                <a:cubicBezTo>
                  <a:pt x="1772" y="644"/>
                  <a:pt x="1784" y="656"/>
                  <a:pt x="1797" y="656"/>
                </a:cubicBezTo>
                <a:cubicBezTo>
                  <a:pt x="1812" y="656"/>
                  <a:pt x="1823" y="645"/>
                  <a:pt x="1824" y="631"/>
                </a:cubicBezTo>
                <a:cubicBezTo>
                  <a:pt x="1824" y="616"/>
                  <a:pt x="1812" y="605"/>
                  <a:pt x="1799" y="605"/>
                </a:cubicBezTo>
                <a:lnTo>
                  <a:pt x="1797" y="605"/>
                </a:lnTo>
                <a:cubicBezTo>
                  <a:pt x="1784" y="605"/>
                  <a:pt x="1772" y="617"/>
                  <a:pt x="1772" y="631"/>
                </a:cubicBezTo>
                <a:moveTo>
                  <a:pt x="1864" y="756"/>
                </a:moveTo>
                <a:cubicBezTo>
                  <a:pt x="1864" y="712"/>
                  <a:pt x="1828" y="675"/>
                  <a:pt x="1784" y="675"/>
                </a:cubicBezTo>
                <a:lnTo>
                  <a:pt x="1783" y="675"/>
                </a:lnTo>
                <a:cubicBezTo>
                  <a:pt x="1771" y="675"/>
                  <a:pt x="1759" y="671"/>
                  <a:pt x="1751" y="661"/>
                </a:cubicBezTo>
                <a:cubicBezTo>
                  <a:pt x="1743" y="653"/>
                  <a:pt x="1737" y="643"/>
                  <a:pt x="1737" y="631"/>
                </a:cubicBezTo>
                <a:cubicBezTo>
                  <a:pt x="1737" y="619"/>
                  <a:pt x="1741" y="608"/>
                  <a:pt x="1751" y="600"/>
                </a:cubicBezTo>
                <a:cubicBezTo>
                  <a:pt x="1759" y="592"/>
                  <a:pt x="1771" y="587"/>
                  <a:pt x="1783" y="587"/>
                </a:cubicBezTo>
                <a:cubicBezTo>
                  <a:pt x="1828" y="587"/>
                  <a:pt x="1864" y="551"/>
                  <a:pt x="1864" y="505"/>
                </a:cubicBezTo>
                <a:cubicBezTo>
                  <a:pt x="1864" y="460"/>
                  <a:pt x="1828" y="424"/>
                  <a:pt x="1783" y="424"/>
                </a:cubicBezTo>
                <a:cubicBezTo>
                  <a:pt x="1668" y="424"/>
                  <a:pt x="1576" y="516"/>
                  <a:pt x="1575" y="631"/>
                </a:cubicBezTo>
                <a:cubicBezTo>
                  <a:pt x="1575" y="745"/>
                  <a:pt x="1668" y="837"/>
                  <a:pt x="1783" y="837"/>
                </a:cubicBezTo>
                <a:cubicBezTo>
                  <a:pt x="1828" y="837"/>
                  <a:pt x="1864" y="801"/>
                  <a:pt x="1864" y="756"/>
                </a:cubicBezTo>
                <a:moveTo>
                  <a:pt x="1133" y="713"/>
                </a:moveTo>
                <a:lnTo>
                  <a:pt x="1133" y="515"/>
                </a:lnTo>
                <a:cubicBezTo>
                  <a:pt x="1133" y="465"/>
                  <a:pt x="1093" y="425"/>
                  <a:pt x="1044" y="425"/>
                </a:cubicBezTo>
                <a:cubicBezTo>
                  <a:pt x="995" y="425"/>
                  <a:pt x="953" y="465"/>
                  <a:pt x="953" y="515"/>
                </a:cubicBezTo>
                <a:lnTo>
                  <a:pt x="953" y="713"/>
                </a:lnTo>
                <a:cubicBezTo>
                  <a:pt x="953" y="763"/>
                  <a:pt x="993" y="804"/>
                  <a:pt x="1044" y="804"/>
                </a:cubicBezTo>
                <a:cubicBezTo>
                  <a:pt x="1095" y="804"/>
                  <a:pt x="1133" y="763"/>
                  <a:pt x="1133" y="713"/>
                </a:cubicBezTo>
                <a:moveTo>
                  <a:pt x="627" y="587"/>
                </a:moveTo>
                <a:cubicBezTo>
                  <a:pt x="672" y="587"/>
                  <a:pt x="708" y="551"/>
                  <a:pt x="708" y="505"/>
                </a:cubicBezTo>
                <a:cubicBezTo>
                  <a:pt x="708" y="460"/>
                  <a:pt x="672" y="424"/>
                  <a:pt x="627" y="424"/>
                </a:cubicBezTo>
                <a:cubicBezTo>
                  <a:pt x="512" y="424"/>
                  <a:pt x="420" y="516"/>
                  <a:pt x="419" y="631"/>
                </a:cubicBezTo>
                <a:cubicBezTo>
                  <a:pt x="419" y="745"/>
                  <a:pt x="512" y="837"/>
                  <a:pt x="627" y="837"/>
                </a:cubicBezTo>
                <a:cubicBezTo>
                  <a:pt x="672" y="837"/>
                  <a:pt x="708" y="801"/>
                  <a:pt x="708" y="756"/>
                </a:cubicBezTo>
                <a:cubicBezTo>
                  <a:pt x="708" y="711"/>
                  <a:pt x="672" y="675"/>
                  <a:pt x="627" y="675"/>
                </a:cubicBezTo>
                <a:cubicBezTo>
                  <a:pt x="615" y="675"/>
                  <a:pt x="603" y="671"/>
                  <a:pt x="595" y="661"/>
                </a:cubicBezTo>
                <a:cubicBezTo>
                  <a:pt x="587" y="653"/>
                  <a:pt x="581" y="643"/>
                  <a:pt x="581" y="631"/>
                </a:cubicBezTo>
                <a:cubicBezTo>
                  <a:pt x="581" y="619"/>
                  <a:pt x="585" y="608"/>
                  <a:pt x="595" y="600"/>
                </a:cubicBezTo>
                <a:cubicBezTo>
                  <a:pt x="603" y="591"/>
                  <a:pt x="615" y="587"/>
                  <a:pt x="627" y="587"/>
                </a:cubicBezTo>
                <a:moveTo>
                  <a:pt x="325" y="613"/>
                </a:moveTo>
                <a:cubicBezTo>
                  <a:pt x="288" y="613"/>
                  <a:pt x="259" y="643"/>
                  <a:pt x="257" y="680"/>
                </a:cubicBezTo>
                <a:lnTo>
                  <a:pt x="257" y="732"/>
                </a:lnTo>
                <a:cubicBezTo>
                  <a:pt x="257" y="769"/>
                  <a:pt x="287" y="799"/>
                  <a:pt x="324" y="799"/>
                </a:cubicBezTo>
                <a:lnTo>
                  <a:pt x="325" y="799"/>
                </a:lnTo>
                <a:cubicBezTo>
                  <a:pt x="363" y="799"/>
                  <a:pt x="392" y="769"/>
                  <a:pt x="393" y="732"/>
                </a:cubicBezTo>
                <a:lnTo>
                  <a:pt x="393" y="680"/>
                </a:lnTo>
                <a:cubicBezTo>
                  <a:pt x="392" y="643"/>
                  <a:pt x="363" y="613"/>
                  <a:pt x="325" y="613"/>
                </a:cubicBezTo>
                <a:moveTo>
                  <a:pt x="343" y="581"/>
                </a:moveTo>
                <a:cubicBezTo>
                  <a:pt x="369" y="552"/>
                  <a:pt x="368" y="507"/>
                  <a:pt x="339" y="479"/>
                </a:cubicBezTo>
                <a:lnTo>
                  <a:pt x="337" y="477"/>
                </a:lnTo>
                <a:cubicBezTo>
                  <a:pt x="300" y="444"/>
                  <a:pt x="252" y="425"/>
                  <a:pt x="203" y="425"/>
                </a:cubicBezTo>
                <a:cubicBezTo>
                  <a:pt x="93" y="425"/>
                  <a:pt x="3" y="513"/>
                  <a:pt x="3" y="624"/>
                </a:cubicBezTo>
                <a:cubicBezTo>
                  <a:pt x="3" y="687"/>
                  <a:pt x="32" y="747"/>
                  <a:pt x="83" y="784"/>
                </a:cubicBezTo>
                <a:cubicBezTo>
                  <a:pt x="116" y="808"/>
                  <a:pt x="161" y="801"/>
                  <a:pt x="187" y="769"/>
                </a:cubicBezTo>
                <a:cubicBezTo>
                  <a:pt x="212" y="737"/>
                  <a:pt x="205" y="691"/>
                  <a:pt x="173" y="667"/>
                </a:cubicBezTo>
                <a:lnTo>
                  <a:pt x="172" y="665"/>
                </a:lnTo>
                <a:cubicBezTo>
                  <a:pt x="149" y="649"/>
                  <a:pt x="144" y="617"/>
                  <a:pt x="160" y="595"/>
                </a:cubicBezTo>
                <a:cubicBezTo>
                  <a:pt x="169" y="581"/>
                  <a:pt x="185" y="573"/>
                  <a:pt x="201" y="573"/>
                </a:cubicBezTo>
                <a:cubicBezTo>
                  <a:pt x="215" y="573"/>
                  <a:pt x="227" y="579"/>
                  <a:pt x="236" y="587"/>
                </a:cubicBezTo>
                <a:cubicBezTo>
                  <a:pt x="267" y="615"/>
                  <a:pt x="315" y="612"/>
                  <a:pt x="343" y="581"/>
                </a:cubicBezTo>
              </a:path>
            </a:pathLst>
          </a:custGeom>
          <a:solidFill>
            <a:srgbClr val="008BC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/>
          </a:p>
        </p:txBody>
      </p:sp>
      <p:sp>
        <p:nvSpPr>
          <p:cNvPr id="38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2700528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 - Dubbla föreläsa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  <p:sp>
        <p:nvSpPr>
          <p:cNvPr id="38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sp>
        <p:nvSpPr>
          <p:cNvPr id="46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5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559386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17355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6730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87718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72213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72213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01842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8564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1515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453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791" r:id="rId2"/>
    <p:sldLayoutId id="2147483786" r:id="rId3"/>
    <p:sldLayoutId id="2147483810" r:id="rId4"/>
    <p:sldLayoutId id="2147483795" r:id="rId5"/>
    <p:sldLayoutId id="2147483766" r:id="rId6"/>
    <p:sldLayoutId id="2147483767" r:id="rId7"/>
    <p:sldLayoutId id="2147483768" r:id="rId8"/>
    <p:sldLayoutId id="2147483769" r:id="rId9"/>
    <p:sldLayoutId id="2147483793" r:id="rId10"/>
    <p:sldLayoutId id="2147483770" r:id="rId11"/>
    <p:sldLayoutId id="2147483771" r:id="rId12"/>
    <p:sldLayoutId id="2147483772" r:id="rId13"/>
    <p:sldLayoutId id="2147483773" r:id="rId14"/>
    <p:sldLayoutId id="2147483813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  <a:solidFill>
            <a:schemeClr val="bg1">
              <a:alpha val="15000"/>
            </a:schemeClr>
          </a:solidFill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2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11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23" r:id="rId12"/>
    <p:sldLayoutId id="2147483822" r:id="rId13"/>
    <p:sldLayoutId id="2147483807" r:id="rId14"/>
    <p:sldLayoutId id="2147483808" r:id="rId15"/>
    <p:sldLayoutId id="2147483809" r:id="rId16"/>
    <p:sldLayoutId id="214748381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8368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>
          <p15:clr>
            <a:srgbClr val="A4A3A4"/>
          </p15:clr>
        </p15:guide>
        <p15:guide id="8" pos="3772">
          <p15:clr>
            <a:srgbClr val="A4A3A4"/>
          </p15:clr>
        </p15:guide>
        <p15:guide id="9" pos="3908">
          <p15:clr>
            <a:srgbClr val="A4A3A4"/>
          </p15:clr>
        </p15:guide>
        <p15:guide id="10" orient="horz" pos="216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0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hyperlink" Target="https://htmx.org/" TargetMode="Externa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3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20.png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tivesolution.s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jpeg"/><Relationship Id="rId5" Type="http://schemas.openxmlformats.org/officeDocument/2006/relationships/hyperlink" Target="https://github.com/ActiveLogin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13" Type="http://schemas.openxmlformats.org/officeDocument/2006/relationships/image" Target="../media/image32.jpg"/><Relationship Id="rId18" Type="http://schemas.openxmlformats.org/officeDocument/2006/relationships/image" Target="../media/image37.jpg"/><Relationship Id="rId3" Type="http://schemas.openxmlformats.org/officeDocument/2006/relationships/image" Target="../media/image22.jpg"/><Relationship Id="rId7" Type="http://schemas.openxmlformats.org/officeDocument/2006/relationships/image" Target="../media/image26.jpg"/><Relationship Id="rId12" Type="http://schemas.openxmlformats.org/officeDocument/2006/relationships/image" Target="../media/image31.jpg"/><Relationship Id="rId17" Type="http://schemas.openxmlformats.org/officeDocument/2006/relationships/image" Target="../media/image36.jp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35.jpg"/><Relationship Id="rId20" Type="http://schemas.openxmlformats.org/officeDocument/2006/relationships/image" Target="../media/image39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5.jpg"/><Relationship Id="rId11" Type="http://schemas.openxmlformats.org/officeDocument/2006/relationships/image" Target="../media/image30.jpg"/><Relationship Id="rId5" Type="http://schemas.openxmlformats.org/officeDocument/2006/relationships/image" Target="../media/image24.jpg"/><Relationship Id="rId15" Type="http://schemas.openxmlformats.org/officeDocument/2006/relationships/image" Target="../media/image34.jpg"/><Relationship Id="rId10" Type="http://schemas.openxmlformats.org/officeDocument/2006/relationships/image" Target="../media/image29.jpg"/><Relationship Id="rId19" Type="http://schemas.openxmlformats.org/officeDocument/2006/relationships/image" Target="../media/image38.jpg"/><Relationship Id="rId4" Type="http://schemas.openxmlformats.org/officeDocument/2006/relationships/image" Target="../media/image23.jpg"/><Relationship Id="rId9" Type="http://schemas.openxmlformats.org/officeDocument/2006/relationships/image" Target="../media/image28.jpg"/><Relationship Id="rId14" Type="http://schemas.openxmlformats.org/officeDocument/2006/relationships/image" Target="../media/image33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2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091C7CF-E641-EB1C-988F-0106387A2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2060848"/>
            <a:ext cx="10512424" cy="2502280"/>
          </a:xfrm>
        </p:spPr>
        <p:txBody>
          <a:bodyPr anchor="ctr">
            <a:normAutofit/>
          </a:bodyPr>
          <a:lstStyle/>
          <a:p>
            <a:r>
              <a:rPr lang="sv-SE" sz="3600">
                <a:solidFill>
                  <a:schemeClr val="bg2">
                    <a:lumMod val="75000"/>
                  </a:schemeClr>
                </a:solidFill>
              </a:rPr>
              <a:t>Swenug Örebro</a:t>
            </a:r>
            <a:br>
              <a:rPr lang="sv-SE" sz="3600"/>
            </a:br>
            <a:r>
              <a:rPr lang="sv-SE"/>
              <a:t>.NET Community Night</a:t>
            </a:r>
            <a:endParaRPr lang="sv-S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8562DA9-2656-8E1D-0ECA-90DD511C2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3536" y="320570"/>
            <a:ext cx="4752528" cy="948190"/>
          </a:xfrm>
        </p:spPr>
        <p:txBody>
          <a:bodyPr>
            <a:normAutofit/>
          </a:bodyPr>
          <a:lstStyle/>
          <a:p>
            <a:r>
              <a:rPr lang="sv-SE" sz="5400">
                <a:solidFill>
                  <a:schemeClr val="bg1">
                    <a:lumMod val="90000"/>
                  </a:schemeClr>
                </a:solidFill>
                <a:latin typeface="+mj-lt"/>
              </a:rPr>
              <a:t>Välkomna</a:t>
            </a:r>
            <a:r>
              <a:rPr lang="sv-SE" sz="5400">
                <a:solidFill>
                  <a:schemeClr val="bg1">
                    <a:lumMod val="90000"/>
                  </a:schemeClr>
                </a:solidFill>
              </a:rPr>
              <a:t>!</a:t>
            </a:r>
            <a:endParaRPr lang="sv-SE" sz="5400" dirty="0">
              <a:solidFill>
                <a:schemeClr val="bg1">
                  <a:lumMod val="90000"/>
                </a:schemeClr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7A4560A-6771-0B0D-93F1-23F20A161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3" y="4716269"/>
            <a:ext cx="2577027" cy="144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6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E14007-18DF-BB0B-82C3-B8E73757A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A45496-9FB1-76A0-BCE8-193305E4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5D888EC-EEEA-11BE-4289-009582FA3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306A45-C0FC-E694-BBA5-4F14A94DA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43E65-FCEC-9AA9-B51A-4755EB513190}"/>
              </a:ext>
            </a:extLst>
          </p:cNvPr>
          <p:cNvSpPr txBox="1"/>
          <p:nvPr/>
        </p:nvSpPr>
        <p:spPr>
          <a:xfrm rot="20908701">
            <a:off x="1353048" y="4745122"/>
            <a:ext cx="2710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Click -&gt; action…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3686B6-9A9F-35E7-4D28-81C268796DBA}"/>
              </a:ext>
            </a:extLst>
          </p:cNvPr>
          <p:cNvSpPr txBox="1"/>
          <p:nvPr/>
        </p:nvSpPr>
        <p:spPr>
          <a:xfrm rot="828335">
            <a:off x="3541882" y="3748860"/>
            <a:ext cx="1565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Polling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35EE30-65FE-7EE1-E516-49797E2D1F48}"/>
              </a:ext>
            </a:extLst>
          </p:cNvPr>
          <p:cNvSpPr txBox="1"/>
          <p:nvPr/>
        </p:nvSpPr>
        <p:spPr>
          <a:xfrm rot="18408594">
            <a:off x="3696958" y="5008252"/>
            <a:ext cx="323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Realtidsuppdateringar?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F94E07-7CA4-4759-BE62-25865884B97A}"/>
              </a:ext>
            </a:extLst>
          </p:cNvPr>
          <p:cNvSpPr txBox="1"/>
          <p:nvPr/>
        </p:nvSpPr>
        <p:spPr>
          <a:xfrm rot="795345">
            <a:off x="6479698" y="5330895"/>
            <a:ext cx="3541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Skeleton -&gt; Lazy loading…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5674C0-4A1D-E04B-33E9-9AAD30C23B6E}"/>
              </a:ext>
            </a:extLst>
          </p:cNvPr>
          <p:cNvSpPr txBox="1"/>
          <p:nvPr/>
        </p:nvSpPr>
        <p:spPr>
          <a:xfrm rot="1569623">
            <a:off x="7174158" y="4174747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CRUD</a:t>
            </a:r>
            <a:endParaRPr lang="sv-S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755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6AD0F2-5959-CDE0-5F43-51651156F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EF26C-F616-D2DB-EAA8-0C2EFBCA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37CA534-8ED8-08BB-B6B9-549260D7F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AD823A-FE0F-1877-A413-3A22A7806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E040B5-B98C-F16F-F09F-29545FE55DE1}"/>
              </a:ext>
            </a:extLst>
          </p:cNvPr>
          <p:cNvSpPr txBox="1"/>
          <p:nvPr/>
        </p:nvSpPr>
        <p:spPr>
          <a:xfrm>
            <a:off x="2914700" y="3952992"/>
            <a:ext cx="6362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Auth</a:t>
            </a:r>
            <a:endParaRPr lang="sv-SE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699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0D7711-99FF-8BA5-E4C3-D49828E86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60F656-2D68-15E9-865D-EDB95437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triggers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58E46D1-58F7-DCC9-453A-AA5E9F3DCC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152EC6-39EB-3012-E62A-E2DCCC94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Triggers 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/</a:t>
            </a:r>
            <a: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  <a:t>&gt; events:</a:t>
            </a:r>
            <a:b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click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mouseenter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load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reveal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…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/</a:t>
            </a:r>
            <a: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  <a:t>&gt; modifiers / filters:</a:t>
            </a:r>
            <a:b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delay:Xs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every Xs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click[ctrlKey]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click[ctrlKey &amp;&amp; shiftKey]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…</a:t>
            </a:r>
            <a:endParaRPr lang="en-US" sz="1800" b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04109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B8D48F-041A-8830-3855-3806B6D20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50387-883D-4488-1163-F0479760A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targets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1343E13-02B2-2E1D-92CB-012F5B641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1D8FA2A-9641-5254-CF19-2A4D7D294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Targets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CSS selectors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closest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next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previous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find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endParaRPr lang="en-US" sz="2800" b="1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284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1397DC-FD17-08EB-5085-BFAA1B5AF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1E88B0-E330-DF6B-80C5-32904AF9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swapping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3B52BF94-2D89-88BA-A005-DBB4832DDD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DDBA711-2745-AA9B-8B68-2043CD080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Swapping</a:t>
            </a:r>
          </a:p>
          <a:p>
            <a:pPr marL="0" indent="0">
              <a:buNone/>
            </a:pPr>
            <a:r>
              <a:rPr lang="en-US" sz="1800" b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Var ska resultatet hamna?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473E88-8DBB-4985-C693-25A84F15D31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575" t="-2345" r="-1575" b="-2345"/>
          <a:stretch/>
        </p:blipFill>
        <p:spPr>
          <a:xfrm>
            <a:off x="838200" y="2996952"/>
            <a:ext cx="7417658" cy="2832534"/>
          </a:xfrm>
          <a:custGeom>
            <a:avLst/>
            <a:gdLst>
              <a:gd name="connsiteX0" fmla="*/ 0 w 7417658"/>
              <a:gd name="connsiteY0" fmla="*/ 0 h 2832534"/>
              <a:gd name="connsiteX1" fmla="*/ 7417658 w 7417658"/>
              <a:gd name="connsiteY1" fmla="*/ 0 h 2832534"/>
              <a:gd name="connsiteX2" fmla="*/ 7417658 w 7417658"/>
              <a:gd name="connsiteY2" fmla="*/ 2832534 h 2832534"/>
              <a:gd name="connsiteX3" fmla="*/ 0 w 7417658"/>
              <a:gd name="connsiteY3" fmla="*/ 2832534 h 2832534"/>
              <a:gd name="connsiteX4" fmla="*/ 0 w 7417658"/>
              <a:gd name="connsiteY4" fmla="*/ 0 h 2832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7658" h="2832534" fill="none" extrusionOk="0">
                <a:moveTo>
                  <a:pt x="0" y="0"/>
                </a:moveTo>
                <a:cubicBezTo>
                  <a:pt x="1370428" y="-49533"/>
                  <a:pt x="6272334" y="-14809"/>
                  <a:pt x="7417658" y="0"/>
                </a:cubicBezTo>
                <a:cubicBezTo>
                  <a:pt x="7505297" y="970537"/>
                  <a:pt x="7344979" y="2406779"/>
                  <a:pt x="7417658" y="2832534"/>
                </a:cubicBezTo>
                <a:cubicBezTo>
                  <a:pt x="5846634" y="2784303"/>
                  <a:pt x="1079162" y="2916989"/>
                  <a:pt x="0" y="2832534"/>
                </a:cubicBezTo>
                <a:cubicBezTo>
                  <a:pt x="-38581" y="1799667"/>
                  <a:pt x="63341" y="976262"/>
                  <a:pt x="0" y="0"/>
                </a:cubicBezTo>
                <a:close/>
              </a:path>
              <a:path w="7417658" h="2832534" stroke="0" extrusionOk="0">
                <a:moveTo>
                  <a:pt x="0" y="0"/>
                </a:moveTo>
                <a:cubicBezTo>
                  <a:pt x="922353" y="118645"/>
                  <a:pt x="4980044" y="116012"/>
                  <a:pt x="7417658" y="0"/>
                </a:cubicBezTo>
                <a:cubicBezTo>
                  <a:pt x="7284776" y="1173407"/>
                  <a:pt x="7502609" y="1513565"/>
                  <a:pt x="7417658" y="2832534"/>
                </a:cubicBezTo>
                <a:cubicBezTo>
                  <a:pt x="5559918" y="2967134"/>
                  <a:pt x="3069853" y="2675338"/>
                  <a:pt x="0" y="2832534"/>
                </a:cubicBezTo>
                <a:cubicBezTo>
                  <a:pt x="-20187" y="2395778"/>
                  <a:pt x="-152480" y="1262041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66B0A0-B355-280A-DF60-46488EA45D58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3525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8418E7-CE22-AE3A-DD6D-6D981CCD3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91008-F5F3-9284-65C5-A609752A9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indicators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481C032-13C4-B534-3097-8B256C150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B54300-EA21-2996-C284-A9E57E5F1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Indicators </a:t>
            </a:r>
          </a:p>
          <a:p>
            <a:pPr marL="0" indent="0">
              <a:buNone/>
            </a:pPr>
            <a:endParaRPr lang="en-US" sz="2800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B49EAF-4AD8-7487-B104-47E86F24FFB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2106" t="-9936" r="-1523" b="-8255"/>
          <a:stretch/>
        </p:blipFill>
        <p:spPr>
          <a:xfrm>
            <a:off x="1343472" y="2327689"/>
            <a:ext cx="4896543" cy="1317335"/>
          </a:xfrm>
          <a:custGeom>
            <a:avLst/>
            <a:gdLst>
              <a:gd name="connsiteX0" fmla="*/ 0 w 4896543"/>
              <a:gd name="connsiteY0" fmla="*/ 0 h 1317335"/>
              <a:gd name="connsiteX1" fmla="*/ 4896543 w 4896543"/>
              <a:gd name="connsiteY1" fmla="*/ 0 h 1317335"/>
              <a:gd name="connsiteX2" fmla="*/ 4896543 w 4896543"/>
              <a:gd name="connsiteY2" fmla="*/ 1317335 h 1317335"/>
              <a:gd name="connsiteX3" fmla="*/ 0 w 4896543"/>
              <a:gd name="connsiteY3" fmla="*/ 1317335 h 1317335"/>
              <a:gd name="connsiteX4" fmla="*/ 0 w 4896543"/>
              <a:gd name="connsiteY4" fmla="*/ 0 h 131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6543" h="1317335" fill="none" extrusionOk="0">
                <a:moveTo>
                  <a:pt x="0" y="0"/>
                </a:moveTo>
                <a:cubicBezTo>
                  <a:pt x="696223" y="-49533"/>
                  <a:pt x="3223602" y="-14809"/>
                  <a:pt x="4896543" y="0"/>
                </a:cubicBezTo>
                <a:cubicBezTo>
                  <a:pt x="4952993" y="188432"/>
                  <a:pt x="5000001" y="889200"/>
                  <a:pt x="4896543" y="1317335"/>
                </a:cubicBezTo>
                <a:cubicBezTo>
                  <a:pt x="4151855" y="1269104"/>
                  <a:pt x="1663768" y="1401790"/>
                  <a:pt x="0" y="1317335"/>
                </a:cubicBezTo>
                <a:cubicBezTo>
                  <a:pt x="-18980" y="939859"/>
                  <a:pt x="-105035" y="620163"/>
                  <a:pt x="0" y="0"/>
                </a:cubicBezTo>
                <a:close/>
              </a:path>
              <a:path w="4896543" h="1317335" stroke="0" extrusionOk="0">
                <a:moveTo>
                  <a:pt x="0" y="0"/>
                </a:moveTo>
                <a:cubicBezTo>
                  <a:pt x="1473183" y="118645"/>
                  <a:pt x="2560718" y="116012"/>
                  <a:pt x="4896543" y="0"/>
                </a:cubicBezTo>
                <a:cubicBezTo>
                  <a:pt x="4992288" y="187206"/>
                  <a:pt x="4859331" y="919021"/>
                  <a:pt x="4896543" y="1317335"/>
                </a:cubicBezTo>
                <a:cubicBezTo>
                  <a:pt x="3081796" y="1451935"/>
                  <a:pt x="1773191" y="1160139"/>
                  <a:pt x="0" y="1317335"/>
                </a:cubicBezTo>
                <a:cubicBezTo>
                  <a:pt x="-99161" y="873541"/>
                  <a:pt x="-18172" y="520708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96F115F-2AFA-A631-30B0-ED384F81C425}"/>
              </a:ext>
            </a:extLst>
          </p:cNvPr>
          <p:cNvSpPr/>
          <p:nvPr/>
        </p:nvSpPr>
        <p:spPr>
          <a:xfrm>
            <a:off x="3087162" y="3190385"/>
            <a:ext cx="1556846" cy="209227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4D9FC87-05AE-4900-C1A0-15EA046AB865}"/>
              </a:ext>
            </a:extLst>
          </p:cNvPr>
          <p:cNvSpPr/>
          <p:nvPr/>
        </p:nvSpPr>
        <p:spPr>
          <a:xfrm>
            <a:off x="3351946" y="2644662"/>
            <a:ext cx="1879957" cy="209227"/>
          </a:xfrm>
          <a:prstGeom prst="roundRect">
            <a:avLst/>
          </a:prstGeom>
          <a:noFill/>
          <a:ln w="25400">
            <a:solidFill>
              <a:srgbClr val="F68B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D130EF-99DF-E15B-D71D-60579F335B45}"/>
              </a:ext>
            </a:extLst>
          </p:cNvPr>
          <p:cNvCxnSpPr>
            <a:cxnSpLocks/>
          </p:cNvCxnSpPr>
          <p:nvPr/>
        </p:nvCxnSpPr>
        <p:spPr>
          <a:xfrm flipH="1">
            <a:off x="2923696" y="2841674"/>
            <a:ext cx="418454" cy="340963"/>
          </a:xfrm>
          <a:prstGeom prst="straightConnector1">
            <a:avLst/>
          </a:prstGeom>
          <a:ln w="25400">
            <a:solidFill>
              <a:srgbClr val="F68B1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4379AD4-6CC9-D5D1-C594-5D576E31E191}"/>
              </a:ext>
            </a:extLst>
          </p:cNvPr>
          <p:cNvSpPr/>
          <p:nvPr/>
        </p:nvSpPr>
        <p:spPr>
          <a:xfrm>
            <a:off x="2081317" y="3190385"/>
            <a:ext cx="959351" cy="209227"/>
          </a:xfrm>
          <a:prstGeom prst="roundRect">
            <a:avLst/>
          </a:prstGeom>
          <a:noFill/>
          <a:ln w="25400">
            <a:solidFill>
              <a:srgbClr val="F68B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A468A99-087F-4056-67F0-94EC76A4C9CB}"/>
              </a:ext>
            </a:extLst>
          </p:cNvPr>
          <p:cNvGrpSpPr/>
          <p:nvPr/>
        </p:nvGrpSpPr>
        <p:grpSpPr>
          <a:xfrm>
            <a:off x="2063552" y="3907380"/>
            <a:ext cx="6624736" cy="2689972"/>
            <a:chOff x="2063552" y="3907380"/>
            <a:chExt cx="6624736" cy="268997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F0C2688-719C-72F7-9A44-6769505FB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-2273" t="-3590" r="-2273" b="-3590"/>
            <a:stretch/>
          </p:blipFill>
          <p:spPr>
            <a:xfrm>
              <a:off x="2063552" y="3907380"/>
              <a:ext cx="6624736" cy="2689972"/>
            </a:xfrm>
            <a:custGeom>
              <a:avLst/>
              <a:gdLst>
                <a:gd name="connsiteX0" fmla="*/ 0 w 6624736"/>
                <a:gd name="connsiteY0" fmla="*/ 0 h 2689972"/>
                <a:gd name="connsiteX1" fmla="*/ 6624736 w 6624736"/>
                <a:gd name="connsiteY1" fmla="*/ 0 h 2689972"/>
                <a:gd name="connsiteX2" fmla="*/ 6624736 w 6624736"/>
                <a:gd name="connsiteY2" fmla="*/ 2689972 h 2689972"/>
                <a:gd name="connsiteX3" fmla="*/ 0 w 6624736"/>
                <a:gd name="connsiteY3" fmla="*/ 2689972 h 2689972"/>
                <a:gd name="connsiteX4" fmla="*/ 0 w 6624736"/>
                <a:gd name="connsiteY4" fmla="*/ 0 h 268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4736" h="2689972" fill="none" extrusionOk="0">
                  <a:moveTo>
                    <a:pt x="0" y="0"/>
                  </a:moveTo>
                  <a:cubicBezTo>
                    <a:pt x="984067" y="-49533"/>
                    <a:pt x="4433101" y="-14809"/>
                    <a:pt x="6624736" y="0"/>
                  </a:cubicBezTo>
                  <a:cubicBezTo>
                    <a:pt x="6712375" y="1291282"/>
                    <a:pt x="6552057" y="1899084"/>
                    <a:pt x="6624736" y="2689972"/>
                  </a:cubicBezTo>
                  <a:cubicBezTo>
                    <a:pt x="4324876" y="2641741"/>
                    <a:pt x="1491020" y="2774427"/>
                    <a:pt x="0" y="2689972"/>
                  </a:cubicBezTo>
                  <a:cubicBezTo>
                    <a:pt x="-38581" y="2234959"/>
                    <a:pt x="63341" y="656930"/>
                    <a:pt x="0" y="0"/>
                  </a:cubicBezTo>
                  <a:close/>
                </a:path>
                <a:path w="6624736" h="2689972" stroke="0" extrusionOk="0">
                  <a:moveTo>
                    <a:pt x="0" y="0"/>
                  </a:moveTo>
                  <a:cubicBezTo>
                    <a:pt x="1876394" y="118645"/>
                    <a:pt x="3539922" y="116012"/>
                    <a:pt x="6624736" y="0"/>
                  </a:cubicBezTo>
                  <a:cubicBezTo>
                    <a:pt x="6491854" y="839780"/>
                    <a:pt x="6709687" y="2214864"/>
                    <a:pt x="6624736" y="2689972"/>
                  </a:cubicBezTo>
                  <a:cubicBezTo>
                    <a:pt x="3946043" y="2824572"/>
                    <a:pt x="2867954" y="2532776"/>
                    <a:pt x="0" y="2689972"/>
                  </a:cubicBezTo>
                  <a:cubicBezTo>
                    <a:pt x="-20187" y="2108367"/>
                    <a:pt x="-152480" y="343534"/>
                    <a:pt x="0" y="0"/>
                  </a:cubicBezTo>
                  <a:close/>
                </a:path>
              </a:pathLst>
            </a:custGeom>
            <a:ln>
              <a:solidFill>
                <a:schemeClr val="accent6">
                  <a:lumMod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</p:pic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30C6B6E-E35C-1EF1-9D4D-8C30613043FA}"/>
                </a:ext>
              </a:extLst>
            </p:cNvPr>
            <p:cNvSpPr/>
            <p:nvPr/>
          </p:nvSpPr>
          <p:spPr>
            <a:xfrm>
              <a:off x="2762518" y="3999325"/>
              <a:ext cx="2293147" cy="209227"/>
            </a:xfrm>
            <a:prstGeom prst="roundRect">
              <a:avLst/>
            </a:prstGeom>
            <a:noFill/>
            <a:ln w="25400">
              <a:solidFill>
                <a:srgbClr val="F68B1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5A98B18-7C8F-FF2F-EAEA-C447DFAE8378}"/>
                </a:ext>
              </a:extLst>
            </p:cNvPr>
            <p:cNvSpPr/>
            <p:nvPr/>
          </p:nvSpPr>
          <p:spPr>
            <a:xfrm>
              <a:off x="2590855" y="6317069"/>
              <a:ext cx="1682146" cy="209227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91395ADA-018E-2F4C-F015-57E782C0829B}"/>
                </a:ext>
              </a:extLst>
            </p:cNvPr>
            <p:cNvSpPr/>
            <p:nvPr/>
          </p:nvSpPr>
          <p:spPr>
            <a:xfrm>
              <a:off x="2589453" y="5368342"/>
              <a:ext cx="5984327" cy="372211"/>
            </a:xfrm>
            <a:prstGeom prst="roundRect">
              <a:avLst/>
            </a:prstGeom>
            <a:noFill/>
            <a:ln w="25400">
              <a:solidFill>
                <a:srgbClr val="3D72D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675EEC3-187C-6378-496B-13BE0509CCB6}"/>
                </a:ext>
              </a:extLst>
            </p:cNvPr>
            <p:cNvSpPr/>
            <p:nvPr/>
          </p:nvSpPr>
          <p:spPr>
            <a:xfrm>
              <a:off x="2190899" y="4190722"/>
              <a:ext cx="586516" cy="2131017"/>
            </a:xfrm>
            <a:custGeom>
              <a:avLst/>
              <a:gdLst>
                <a:gd name="connsiteX0" fmla="*/ 586516 w 586516"/>
                <a:gd name="connsiteY0" fmla="*/ 0 h 2131017"/>
                <a:gd name="connsiteX1" fmla="*/ 5329 w 586516"/>
                <a:gd name="connsiteY1" fmla="*/ 1294109 h 2131017"/>
                <a:gd name="connsiteX2" fmla="*/ 408285 w 586516"/>
                <a:gd name="connsiteY2" fmla="*/ 2131017 h 21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516" h="2131017">
                  <a:moveTo>
                    <a:pt x="586516" y="0"/>
                  </a:moveTo>
                  <a:cubicBezTo>
                    <a:pt x="310775" y="469470"/>
                    <a:pt x="35034" y="938940"/>
                    <a:pt x="5329" y="1294109"/>
                  </a:cubicBezTo>
                  <a:cubicBezTo>
                    <a:pt x="-24376" y="1649278"/>
                    <a:pt x="64739" y="1981200"/>
                    <a:pt x="408285" y="2131017"/>
                  </a:cubicBezTo>
                </a:path>
              </a:pathLst>
            </a:custGeom>
            <a:noFill/>
            <a:ln w="25400">
              <a:solidFill>
                <a:srgbClr val="F68B1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274C847-BDC0-E145-D949-29ADA527D237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7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2496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D65E6E-865F-955A-026C-9CD1CE46F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281158-8067-BD55-2304-C494117B4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40E3B131-9775-42D7-639E-73D7BF2FA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375BC9-F6C6-99B0-8A36-D4465A8F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Ett sätt att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anpassa,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förändra eller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utöka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     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htm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 vanliga beteende och/eller funktion</a:t>
            </a:r>
          </a:p>
          <a:p>
            <a:pPr marL="0" indent="0">
              <a:buNone/>
            </a:pPr>
            <a:endParaRPr lang="en-US" sz="2800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949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608007-F191-3508-2958-3739BDE3A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D2B503-43A1-750B-74C9-C8EF6C90E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5A1D7A8B-AA59-6057-83D8-D988E02C6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52FE6B-14D7-D98A-B9F8-3E16114D777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76" t="-1543" r="-1098" b="-1812"/>
          <a:stretch/>
        </p:blipFill>
        <p:spPr>
          <a:xfrm>
            <a:off x="1055440" y="1556792"/>
            <a:ext cx="6264696" cy="4824536"/>
          </a:xfrm>
          <a:custGeom>
            <a:avLst/>
            <a:gdLst>
              <a:gd name="connsiteX0" fmla="*/ 0 w 6264696"/>
              <a:gd name="connsiteY0" fmla="*/ 0 h 4824536"/>
              <a:gd name="connsiteX1" fmla="*/ 6264696 w 6264696"/>
              <a:gd name="connsiteY1" fmla="*/ 0 h 4824536"/>
              <a:gd name="connsiteX2" fmla="*/ 6264696 w 6264696"/>
              <a:gd name="connsiteY2" fmla="*/ 4824536 h 4824536"/>
              <a:gd name="connsiteX3" fmla="*/ 0 w 6264696"/>
              <a:gd name="connsiteY3" fmla="*/ 4824536 h 4824536"/>
              <a:gd name="connsiteX4" fmla="*/ 0 w 6264696"/>
              <a:gd name="connsiteY4" fmla="*/ 0 h 4824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4696" h="4824536" fill="none" extrusionOk="0">
                <a:moveTo>
                  <a:pt x="0" y="0"/>
                </a:moveTo>
                <a:cubicBezTo>
                  <a:pt x="2128937" y="-49533"/>
                  <a:pt x="3705749" y="-14809"/>
                  <a:pt x="6264696" y="0"/>
                </a:cubicBezTo>
                <a:cubicBezTo>
                  <a:pt x="6352335" y="968259"/>
                  <a:pt x="6192017" y="3168809"/>
                  <a:pt x="6264696" y="4824536"/>
                </a:cubicBezTo>
                <a:cubicBezTo>
                  <a:pt x="5412259" y="4776305"/>
                  <a:pt x="1570251" y="4908991"/>
                  <a:pt x="0" y="4824536"/>
                </a:cubicBezTo>
                <a:cubicBezTo>
                  <a:pt x="-38581" y="3125230"/>
                  <a:pt x="63341" y="644357"/>
                  <a:pt x="0" y="0"/>
                </a:cubicBezTo>
                <a:close/>
              </a:path>
              <a:path w="6264696" h="4824536" stroke="0" extrusionOk="0">
                <a:moveTo>
                  <a:pt x="0" y="0"/>
                </a:moveTo>
                <a:cubicBezTo>
                  <a:pt x="2848492" y="118645"/>
                  <a:pt x="3532689" y="116012"/>
                  <a:pt x="6264696" y="0"/>
                </a:cubicBezTo>
                <a:cubicBezTo>
                  <a:pt x="6131814" y="2280893"/>
                  <a:pt x="6349647" y="3641878"/>
                  <a:pt x="6264696" y="4824536"/>
                </a:cubicBezTo>
                <a:cubicBezTo>
                  <a:pt x="3967691" y="4959136"/>
                  <a:pt x="1132635" y="4667340"/>
                  <a:pt x="0" y="4824536"/>
                </a:cubicBezTo>
                <a:cubicBezTo>
                  <a:pt x="-20187" y="2511924"/>
                  <a:pt x="-152480" y="1536876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628412-C531-9B6B-FE93-65DB3B547995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50CF8-EEC1-CB11-16D5-F4B8227D9097}"/>
              </a:ext>
            </a:extLst>
          </p:cNvPr>
          <p:cNvCxnSpPr/>
          <p:nvPr/>
        </p:nvCxnSpPr>
        <p:spPr>
          <a:xfrm>
            <a:off x="479376" y="4123566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1BC2E-D09A-43C0-005E-2EAA3E908200}"/>
              </a:ext>
            </a:extLst>
          </p:cNvPr>
          <p:cNvCxnSpPr/>
          <p:nvPr/>
        </p:nvCxnSpPr>
        <p:spPr>
          <a:xfrm>
            <a:off x="479376" y="4653136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466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0DE113-5DEC-43B5-1639-1E97B5313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E5A71F-8698-5CEB-95EA-6CD4B14FD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A87E812-C8E7-FF1D-617A-1419784B38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527F24-E955-C897-CD3C-3D570242B6B8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6A947-001D-41D3-95B3-EFC3B0A2E9F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1850" t="-1817" r="-1850" b="58333"/>
          <a:stretch/>
        </p:blipFill>
        <p:spPr>
          <a:xfrm>
            <a:off x="1016342" y="1619935"/>
            <a:ext cx="6159778" cy="2342196"/>
          </a:xfrm>
          <a:custGeom>
            <a:avLst/>
            <a:gdLst>
              <a:gd name="connsiteX0" fmla="*/ 0 w 6159778"/>
              <a:gd name="connsiteY0" fmla="*/ 0 h 2342196"/>
              <a:gd name="connsiteX1" fmla="*/ 559980 w 6159778"/>
              <a:gd name="connsiteY1" fmla="*/ 0 h 2342196"/>
              <a:gd name="connsiteX2" fmla="*/ 1181557 w 6159778"/>
              <a:gd name="connsiteY2" fmla="*/ 0 h 2342196"/>
              <a:gd name="connsiteX3" fmla="*/ 1679939 w 6159778"/>
              <a:gd name="connsiteY3" fmla="*/ 0 h 2342196"/>
              <a:gd name="connsiteX4" fmla="*/ 2239919 w 6159778"/>
              <a:gd name="connsiteY4" fmla="*/ 0 h 2342196"/>
              <a:gd name="connsiteX5" fmla="*/ 2738301 w 6159778"/>
              <a:gd name="connsiteY5" fmla="*/ 0 h 2342196"/>
              <a:gd name="connsiteX6" fmla="*/ 3298281 w 6159778"/>
              <a:gd name="connsiteY6" fmla="*/ 0 h 2342196"/>
              <a:gd name="connsiteX7" fmla="*/ 3673468 w 6159778"/>
              <a:gd name="connsiteY7" fmla="*/ 0 h 2342196"/>
              <a:gd name="connsiteX8" fmla="*/ 4356643 w 6159778"/>
              <a:gd name="connsiteY8" fmla="*/ 0 h 2342196"/>
              <a:gd name="connsiteX9" fmla="*/ 4855025 w 6159778"/>
              <a:gd name="connsiteY9" fmla="*/ 0 h 2342196"/>
              <a:gd name="connsiteX10" fmla="*/ 5230212 w 6159778"/>
              <a:gd name="connsiteY10" fmla="*/ 0 h 2342196"/>
              <a:gd name="connsiteX11" fmla="*/ 5605398 w 6159778"/>
              <a:gd name="connsiteY11" fmla="*/ 0 h 2342196"/>
              <a:gd name="connsiteX12" fmla="*/ 6159778 w 6159778"/>
              <a:gd name="connsiteY12" fmla="*/ 0 h 2342196"/>
              <a:gd name="connsiteX13" fmla="*/ 6159778 w 6159778"/>
              <a:gd name="connsiteY13" fmla="*/ 608971 h 2342196"/>
              <a:gd name="connsiteX14" fmla="*/ 6159778 w 6159778"/>
              <a:gd name="connsiteY14" fmla="*/ 1194520 h 2342196"/>
              <a:gd name="connsiteX15" fmla="*/ 6159778 w 6159778"/>
              <a:gd name="connsiteY15" fmla="*/ 1709803 h 2342196"/>
              <a:gd name="connsiteX16" fmla="*/ 6159778 w 6159778"/>
              <a:gd name="connsiteY16" fmla="*/ 2342196 h 2342196"/>
              <a:gd name="connsiteX17" fmla="*/ 5538200 w 6159778"/>
              <a:gd name="connsiteY17" fmla="*/ 2342196 h 2342196"/>
              <a:gd name="connsiteX18" fmla="*/ 4916623 w 6159778"/>
              <a:gd name="connsiteY18" fmla="*/ 2342196 h 2342196"/>
              <a:gd name="connsiteX19" fmla="*/ 4479839 w 6159778"/>
              <a:gd name="connsiteY19" fmla="*/ 2342196 h 2342196"/>
              <a:gd name="connsiteX20" fmla="*/ 4104652 w 6159778"/>
              <a:gd name="connsiteY20" fmla="*/ 2342196 h 2342196"/>
              <a:gd name="connsiteX21" fmla="*/ 3606270 w 6159778"/>
              <a:gd name="connsiteY21" fmla="*/ 2342196 h 2342196"/>
              <a:gd name="connsiteX22" fmla="*/ 2984692 w 6159778"/>
              <a:gd name="connsiteY22" fmla="*/ 2342196 h 2342196"/>
              <a:gd name="connsiteX23" fmla="*/ 2424713 w 6159778"/>
              <a:gd name="connsiteY23" fmla="*/ 2342196 h 2342196"/>
              <a:gd name="connsiteX24" fmla="*/ 1803135 w 6159778"/>
              <a:gd name="connsiteY24" fmla="*/ 2342196 h 2342196"/>
              <a:gd name="connsiteX25" fmla="*/ 1304753 w 6159778"/>
              <a:gd name="connsiteY25" fmla="*/ 2342196 h 2342196"/>
              <a:gd name="connsiteX26" fmla="*/ 929566 w 6159778"/>
              <a:gd name="connsiteY26" fmla="*/ 2342196 h 2342196"/>
              <a:gd name="connsiteX27" fmla="*/ 0 w 6159778"/>
              <a:gd name="connsiteY27" fmla="*/ 2342196 h 2342196"/>
              <a:gd name="connsiteX28" fmla="*/ 0 w 6159778"/>
              <a:gd name="connsiteY28" fmla="*/ 1709803 h 2342196"/>
              <a:gd name="connsiteX29" fmla="*/ 0 w 6159778"/>
              <a:gd name="connsiteY29" fmla="*/ 1100832 h 2342196"/>
              <a:gd name="connsiteX30" fmla="*/ 0 w 6159778"/>
              <a:gd name="connsiteY30" fmla="*/ 515283 h 2342196"/>
              <a:gd name="connsiteX31" fmla="*/ 0 w 6159778"/>
              <a:gd name="connsiteY31" fmla="*/ 0 h 2342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159778" h="2342196" fill="none" extrusionOk="0">
                <a:moveTo>
                  <a:pt x="0" y="0"/>
                </a:moveTo>
                <a:cubicBezTo>
                  <a:pt x="128891" y="-61992"/>
                  <a:pt x="289345" y="36516"/>
                  <a:pt x="559980" y="0"/>
                </a:cubicBezTo>
                <a:cubicBezTo>
                  <a:pt x="830615" y="-36516"/>
                  <a:pt x="990104" y="59949"/>
                  <a:pt x="1181557" y="0"/>
                </a:cubicBezTo>
                <a:cubicBezTo>
                  <a:pt x="1373010" y="-59949"/>
                  <a:pt x="1522828" y="48525"/>
                  <a:pt x="1679939" y="0"/>
                </a:cubicBezTo>
                <a:cubicBezTo>
                  <a:pt x="1837050" y="-48525"/>
                  <a:pt x="2093261" y="27295"/>
                  <a:pt x="2239919" y="0"/>
                </a:cubicBezTo>
                <a:cubicBezTo>
                  <a:pt x="2386577" y="-27295"/>
                  <a:pt x="2542922" y="40480"/>
                  <a:pt x="2738301" y="0"/>
                </a:cubicBezTo>
                <a:cubicBezTo>
                  <a:pt x="2933680" y="-40480"/>
                  <a:pt x="3108872" y="25016"/>
                  <a:pt x="3298281" y="0"/>
                </a:cubicBezTo>
                <a:cubicBezTo>
                  <a:pt x="3487690" y="-25016"/>
                  <a:pt x="3572367" y="8126"/>
                  <a:pt x="3673468" y="0"/>
                </a:cubicBezTo>
                <a:cubicBezTo>
                  <a:pt x="3774569" y="-8126"/>
                  <a:pt x="4102922" y="15290"/>
                  <a:pt x="4356643" y="0"/>
                </a:cubicBezTo>
                <a:cubicBezTo>
                  <a:pt x="4610364" y="-15290"/>
                  <a:pt x="4718323" y="17693"/>
                  <a:pt x="4855025" y="0"/>
                </a:cubicBezTo>
                <a:cubicBezTo>
                  <a:pt x="4991727" y="-17693"/>
                  <a:pt x="5083932" y="19985"/>
                  <a:pt x="5230212" y="0"/>
                </a:cubicBezTo>
                <a:cubicBezTo>
                  <a:pt x="5376492" y="-19985"/>
                  <a:pt x="5455726" y="3282"/>
                  <a:pt x="5605398" y="0"/>
                </a:cubicBezTo>
                <a:cubicBezTo>
                  <a:pt x="5755070" y="-3282"/>
                  <a:pt x="6047455" y="44929"/>
                  <a:pt x="6159778" y="0"/>
                </a:cubicBezTo>
                <a:cubicBezTo>
                  <a:pt x="6222402" y="160398"/>
                  <a:pt x="6104910" y="304708"/>
                  <a:pt x="6159778" y="608971"/>
                </a:cubicBezTo>
                <a:cubicBezTo>
                  <a:pt x="6214646" y="913234"/>
                  <a:pt x="6109654" y="1063400"/>
                  <a:pt x="6159778" y="1194520"/>
                </a:cubicBezTo>
                <a:cubicBezTo>
                  <a:pt x="6209902" y="1325640"/>
                  <a:pt x="6127520" y="1511339"/>
                  <a:pt x="6159778" y="1709803"/>
                </a:cubicBezTo>
                <a:cubicBezTo>
                  <a:pt x="6192036" y="1908267"/>
                  <a:pt x="6103677" y="2196311"/>
                  <a:pt x="6159778" y="2342196"/>
                </a:cubicBezTo>
                <a:cubicBezTo>
                  <a:pt x="5930931" y="2377572"/>
                  <a:pt x="5788335" y="2279339"/>
                  <a:pt x="5538200" y="2342196"/>
                </a:cubicBezTo>
                <a:cubicBezTo>
                  <a:pt x="5288065" y="2405053"/>
                  <a:pt x="5160387" y="2313711"/>
                  <a:pt x="4916623" y="2342196"/>
                </a:cubicBezTo>
                <a:cubicBezTo>
                  <a:pt x="4672859" y="2370681"/>
                  <a:pt x="4645188" y="2304928"/>
                  <a:pt x="4479839" y="2342196"/>
                </a:cubicBezTo>
                <a:cubicBezTo>
                  <a:pt x="4314490" y="2379464"/>
                  <a:pt x="4183706" y="2297544"/>
                  <a:pt x="4104652" y="2342196"/>
                </a:cubicBezTo>
                <a:cubicBezTo>
                  <a:pt x="4025598" y="2386848"/>
                  <a:pt x="3714367" y="2327655"/>
                  <a:pt x="3606270" y="2342196"/>
                </a:cubicBezTo>
                <a:cubicBezTo>
                  <a:pt x="3498173" y="2356737"/>
                  <a:pt x="3210956" y="2308211"/>
                  <a:pt x="2984692" y="2342196"/>
                </a:cubicBezTo>
                <a:cubicBezTo>
                  <a:pt x="2758428" y="2376181"/>
                  <a:pt x="2666652" y="2338654"/>
                  <a:pt x="2424713" y="2342196"/>
                </a:cubicBezTo>
                <a:cubicBezTo>
                  <a:pt x="2182774" y="2345738"/>
                  <a:pt x="2023695" y="2296015"/>
                  <a:pt x="1803135" y="2342196"/>
                </a:cubicBezTo>
                <a:cubicBezTo>
                  <a:pt x="1582575" y="2388377"/>
                  <a:pt x="1546515" y="2289433"/>
                  <a:pt x="1304753" y="2342196"/>
                </a:cubicBezTo>
                <a:cubicBezTo>
                  <a:pt x="1062991" y="2394959"/>
                  <a:pt x="1107772" y="2312035"/>
                  <a:pt x="929566" y="2342196"/>
                </a:cubicBezTo>
                <a:cubicBezTo>
                  <a:pt x="751360" y="2372357"/>
                  <a:pt x="371744" y="2312419"/>
                  <a:pt x="0" y="2342196"/>
                </a:cubicBezTo>
                <a:cubicBezTo>
                  <a:pt x="-12050" y="2188330"/>
                  <a:pt x="55216" y="1845667"/>
                  <a:pt x="0" y="1709803"/>
                </a:cubicBezTo>
                <a:cubicBezTo>
                  <a:pt x="-55216" y="1573939"/>
                  <a:pt x="1334" y="1388178"/>
                  <a:pt x="0" y="1100832"/>
                </a:cubicBezTo>
                <a:cubicBezTo>
                  <a:pt x="-1334" y="813486"/>
                  <a:pt x="9862" y="763224"/>
                  <a:pt x="0" y="515283"/>
                </a:cubicBezTo>
                <a:cubicBezTo>
                  <a:pt x="-9862" y="267342"/>
                  <a:pt x="15528" y="104170"/>
                  <a:pt x="0" y="0"/>
                </a:cubicBezTo>
                <a:close/>
              </a:path>
              <a:path w="6159778" h="2342196" stroke="0" extrusionOk="0">
                <a:moveTo>
                  <a:pt x="0" y="0"/>
                </a:moveTo>
                <a:cubicBezTo>
                  <a:pt x="153435" y="-27776"/>
                  <a:pt x="283566" y="39689"/>
                  <a:pt x="375186" y="0"/>
                </a:cubicBezTo>
                <a:cubicBezTo>
                  <a:pt x="466806" y="-39689"/>
                  <a:pt x="780964" y="69985"/>
                  <a:pt x="996764" y="0"/>
                </a:cubicBezTo>
                <a:cubicBezTo>
                  <a:pt x="1212564" y="-69985"/>
                  <a:pt x="1430807" y="13274"/>
                  <a:pt x="1618342" y="0"/>
                </a:cubicBezTo>
                <a:cubicBezTo>
                  <a:pt x="1805877" y="-13274"/>
                  <a:pt x="2030225" y="19189"/>
                  <a:pt x="2301517" y="0"/>
                </a:cubicBezTo>
                <a:cubicBezTo>
                  <a:pt x="2572810" y="-19189"/>
                  <a:pt x="2684201" y="953"/>
                  <a:pt x="2923095" y="0"/>
                </a:cubicBezTo>
                <a:cubicBezTo>
                  <a:pt x="3161989" y="-953"/>
                  <a:pt x="3374156" y="31326"/>
                  <a:pt x="3606270" y="0"/>
                </a:cubicBezTo>
                <a:cubicBezTo>
                  <a:pt x="3838384" y="-31326"/>
                  <a:pt x="3901743" y="53276"/>
                  <a:pt x="4104652" y="0"/>
                </a:cubicBezTo>
                <a:cubicBezTo>
                  <a:pt x="4307561" y="-53276"/>
                  <a:pt x="4483247" y="16766"/>
                  <a:pt x="4787827" y="0"/>
                </a:cubicBezTo>
                <a:cubicBezTo>
                  <a:pt x="5092407" y="-16766"/>
                  <a:pt x="5168168" y="36359"/>
                  <a:pt x="5409405" y="0"/>
                </a:cubicBezTo>
                <a:cubicBezTo>
                  <a:pt x="5650642" y="-36359"/>
                  <a:pt x="5815836" y="56160"/>
                  <a:pt x="6159778" y="0"/>
                </a:cubicBezTo>
                <a:cubicBezTo>
                  <a:pt x="6202625" y="138948"/>
                  <a:pt x="6099865" y="350399"/>
                  <a:pt x="6159778" y="585549"/>
                </a:cubicBezTo>
                <a:cubicBezTo>
                  <a:pt x="6219691" y="820699"/>
                  <a:pt x="6124383" y="884228"/>
                  <a:pt x="6159778" y="1100832"/>
                </a:cubicBezTo>
                <a:cubicBezTo>
                  <a:pt x="6195173" y="1317436"/>
                  <a:pt x="6132271" y="1496724"/>
                  <a:pt x="6159778" y="1686381"/>
                </a:cubicBezTo>
                <a:cubicBezTo>
                  <a:pt x="6187285" y="1876038"/>
                  <a:pt x="6089286" y="2037955"/>
                  <a:pt x="6159778" y="2342196"/>
                </a:cubicBezTo>
                <a:cubicBezTo>
                  <a:pt x="5878429" y="2344080"/>
                  <a:pt x="5621926" y="2278149"/>
                  <a:pt x="5476603" y="2342196"/>
                </a:cubicBezTo>
                <a:cubicBezTo>
                  <a:pt x="5331281" y="2406243"/>
                  <a:pt x="5176770" y="2313595"/>
                  <a:pt x="5039818" y="2342196"/>
                </a:cubicBezTo>
                <a:cubicBezTo>
                  <a:pt x="4902866" y="2370797"/>
                  <a:pt x="4642665" y="2302063"/>
                  <a:pt x="4479839" y="2342196"/>
                </a:cubicBezTo>
                <a:cubicBezTo>
                  <a:pt x="4317013" y="2382329"/>
                  <a:pt x="4129441" y="2318044"/>
                  <a:pt x="3919859" y="2342196"/>
                </a:cubicBezTo>
                <a:cubicBezTo>
                  <a:pt x="3710277" y="2366348"/>
                  <a:pt x="3628102" y="2330563"/>
                  <a:pt x="3483074" y="2342196"/>
                </a:cubicBezTo>
                <a:cubicBezTo>
                  <a:pt x="3338047" y="2353829"/>
                  <a:pt x="3087074" y="2303538"/>
                  <a:pt x="2923095" y="2342196"/>
                </a:cubicBezTo>
                <a:cubicBezTo>
                  <a:pt x="2759116" y="2380854"/>
                  <a:pt x="2523242" y="2333558"/>
                  <a:pt x="2363115" y="2342196"/>
                </a:cubicBezTo>
                <a:cubicBezTo>
                  <a:pt x="2202988" y="2350834"/>
                  <a:pt x="2048572" y="2295667"/>
                  <a:pt x="1803135" y="2342196"/>
                </a:cubicBezTo>
                <a:cubicBezTo>
                  <a:pt x="1557698" y="2388725"/>
                  <a:pt x="1342174" y="2331466"/>
                  <a:pt x="1119960" y="2342196"/>
                </a:cubicBezTo>
                <a:cubicBezTo>
                  <a:pt x="897747" y="2352926"/>
                  <a:pt x="277514" y="2215507"/>
                  <a:pt x="0" y="2342196"/>
                </a:cubicBezTo>
                <a:cubicBezTo>
                  <a:pt x="-2236" y="2224363"/>
                  <a:pt x="30990" y="2083747"/>
                  <a:pt x="0" y="1826913"/>
                </a:cubicBezTo>
                <a:cubicBezTo>
                  <a:pt x="-30990" y="1570079"/>
                  <a:pt x="41293" y="1419226"/>
                  <a:pt x="0" y="1241364"/>
                </a:cubicBezTo>
                <a:cubicBezTo>
                  <a:pt x="-41293" y="1063502"/>
                  <a:pt x="72771" y="789322"/>
                  <a:pt x="0" y="632393"/>
                </a:cubicBezTo>
                <a:cubicBezTo>
                  <a:pt x="-72771" y="475464"/>
                  <a:pt x="15828" y="245781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6728795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E45BB6-3AF2-E181-36B6-E46B722914F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978" t="22365" r="-1978" b="20034"/>
          <a:stretch/>
        </p:blipFill>
        <p:spPr>
          <a:xfrm>
            <a:off x="1001130" y="4122317"/>
            <a:ext cx="6174990" cy="1826963"/>
          </a:xfrm>
          <a:custGeom>
            <a:avLst/>
            <a:gdLst>
              <a:gd name="connsiteX0" fmla="*/ 0 w 6174990"/>
              <a:gd name="connsiteY0" fmla="*/ 0 h 1826963"/>
              <a:gd name="connsiteX1" fmla="*/ 561363 w 6174990"/>
              <a:gd name="connsiteY1" fmla="*/ 0 h 1826963"/>
              <a:gd name="connsiteX2" fmla="*/ 1184475 w 6174990"/>
              <a:gd name="connsiteY2" fmla="*/ 0 h 1826963"/>
              <a:gd name="connsiteX3" fmla="*/ 1684088 w 6174990"/>
              <a:gd name="connsiteY3" fmla="*/ 0 h 1826963"/>
              <a:gd name="connsiteX4" fmla="*/ 2245451 w 6174990"/>
              <a:gd name="connsiteY4" fmla="*/ 0 h 1826963"/>
              <a:gd name="connsiteX5" fmla="*/ 2745064 w 6174990"/>
              <a:gd name="connsiteY5" fmla="*/ 0 h 1826963"/>
              <a:gd name="connsiteX6" fmla="*/ 3306426 w 6174990"/>
              <a:gd name="connsiteY6" fmla="*/ 0 h 1826963"/>
              <a:gd name="connsiteX7" fmla="*/ 3682539 w 6174990"/>
              <a:gd name="connsiteY7" fmla="*/ 0 h 1826963"/>
              <a:gd name="connsiteX8" fmla="*/ 4367402 w 6174990"/>
              <a:gd name="connsiteY8" fmla="*/ 0 h 1826963"/>
              <a:gd name="connsiteX9" fmla="*/ 4867015 w 6174990"/>
              <a:gd name="connsiteY9" fmla="*/ 0 h 1826963"/>
              <a:gd name="connsiteX10" fmla="*/ 5243128 w 6174990"/>
              <a:gd name="connsiteY10" fmla="*/ 0 h 1826963"/>
              <a:gd name="connsiteX11" fmla="*/ 5619241 w 6174990"/>
              <a:gd name="connsiteY11" fmla="*/ 0 h 1826963"/>
              <a:gd name="connsiteX12" fmla="*/ 6174990 w 6174990"/>
              <a:gd name="connsiteY12" fmla="*/ 0 h 1826963"/>
              <a:gd name="connsiteX13" fmla="*/ 6174990 w 6174990"/>
              <a:gd name="connsiteY13" fmla="*/ 475010 h 1826963"/>
              <a:gd name="connsiteX14" fmla="*/ 6174990 w 6174990"/>
              <a:gd name="connsiteY14" fmla="*/ 931751 h 1826963"/>
              <a:gd name="connsiteX15" fmla="*/ 6174990 w 6174990"/>
              <a:gd name="connsiteY15" fmla="*/ 1333683 h 1826963"/>
              <a:gd name="connsiteX16" fmla="*/ 6174990 w 6174990"/>
              <a:gd name="connsiteY16" fmla="*/ 1826963 h 1826963"/>
              <a:gd name="connsiteX17" fmla="*/ 5551877 w 6174990"/>
              <a:gd name="connsiteY17" fmla="*/ 1826963 h 1826963"/>
              <a:gd name="connsiteX18" fmla="*/ 4928765 w 6174990"/>
              <a:gd name="connsiteY18" fmla="*/ 1826963 h 1826963"/>
              <a:gd name="connsiteX19" fmla="*/ 4490902 w 6174990"/>
              <a:gd name="connsiteY19" fmla="*/ 1826963 h 1826963"/>
              <a:gd name="connsiteX20" fmla="*/ 4114789 w 6174990"/>
              <a:gd name="connsiteY20" fmla="*/ 1826963 h 1826963"/>
              <a:gd name="connsiteX21" fmla="*/ 3615176 w 6174990"/>
              <a:gd name="connsiteY21" fmla="*/ 1826963 h 1826963"/>
              <a:gd name="connsiteX22" fmla="*/ 2992063 w 6174990"/>
              <a:gd name="connsiteY22" fmla="*/ 1826963 h 1826963"/>
              <a:gd name="connsiteX23" fmla="*/ 2430701 w 6174990"/>
              <a:gd name="connsiteY23" fmla="*/ 1826963 h 1826963"/>
              <a:gd name="connsiteX24" fmla="*/ 1807588 w 6174990"/>
              <a:gd name="connsiteY24" fmla="*/ 1826963 h 1826963"/>
              <a:gd name="connsiteX25" fmla="*/ 1307975 w 6174990"/>
              <a:gd name="connsiteY25" fmla="*/ 1826963 h 1826963"/>
              <a:gd name="connsiteX26" fmla="*/ 931862 w 6174990"/>
              <a:gd name="connsiteY26" fmla="*/ 1826963 h 1826963"/>
              <a:gd name="connsiteX27" fmla="*/ 0 w 6174990"/>
              <a:gd name="connsiteY27" fmla="*/ 1826963 h 1826963"/>
              <a:gd name="connsiteX28" fmla="*/ 0 w 6174990"/>
              <a:gd name="connsiteY28" fmla="*/ 1333683 h 1826963"/>
              <a:gd name="connsiteX29" fmla="*/ 0 w 6174990"/>
              <a:gd name="connsiteY29" fmla="*/ 858673 h 1826963"/>
              <a:gd name="connsiteX30" fmla="*/ 0 w 6174990"/>
              <a:gd name="connsiteY30" fmla="*/ 401932 h 1826963"/>
              <a:gd name="connsiteX31" fmla="*/ 0 w 6174990"/>
              <a:gd name="connsiteY31" fmla="*/ 0 h 1826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174990" h="1826963" fill="none" extrusionOk="0">
                <a:moveTo>
                  <a:pt x="0" y="0"/>
                </a:moveTo>
                <a:cubicBezTo>
                  <a:pt x="248817" y="-13558"/>
                  <a:pt x="424781" y="32408"/>
                  <a:pt x="561363" y="0"/>
                </a:cubicBezTo>
                <a:cubicBezTo>
                  <a:pt x="697945" y="-32408"/>
                  <a:pt x="899182" y="17857"/>
                  <a:pt x="1184475" y="0"/>
                </a:cubicBezTo>
                <a:cubicBezTo>
                  <a:pt x="1469768" y="-17857"/>
                  <a:pt x="1476953" y="30384"/>
                  <a:pt x="1684088" y="0"/>
                </a:cubicBezTo>
                <a:cubicBezTo>
                  <a:pt x="1891223" y="-30384"/>
                  <a:pt x="2089626" y="1652"/>
                  <a:pt x="2245451" y="0"/>
                </a:cubicBezTo>
                <a:cubicBezTo>
                  <a:pt x="2401276" y="-1652"/>
                  <a:pt x="2506933" y="8370"/>
                  <a:pt x="2745064" y="0"/>
                </a:cubicBezTo>
                <a:cubicBezTo>
                  <a:pt x="2983195" y="-8370"/>
                  <a:pt x="3145097" y="45688"/>
                  <a:pt x="3306426" y="0"/>
                </a:cubicBezTo>
                <a:cubicBezTo>
                  <a:pt x="3467755" y="-45688"/>
                  <a:pt x="3583268" y="8385"/>
                  <a:pt x="3682539" y="0"/>
                </a:cubicBezTo>
                <a:cubicBezTo>
                  <a:pt x="3781810" y="-8385"/>
                  <a:pt x="4129990" y="45341"/>
                  <a:pt x="4367402" y="0"/>
                </a:cubicBezTo>
                <a:cubicBezTo>
                  <a:pt x="4604814" y="-45341"/>
                  <a:pt x="4661645" y="1832"/>
                  <a:pt x="4867015" y="0"/>
                </a:cubicBezTo>
                <a:cubicBezTo>
                  <a:pt x="5072385" y="-1832"/>
                  <a:pt x="5113603" y="37132"/>
                  <a:pt x="5243128" y="0"/>
                </a:cubicBezTo>
                <a:cubicBezTo>
                  <a:pt x="5372653" y="-37132"/>
                  <a:pt x="5481360" y="34875"/>
                  <a:pt x="5619241" y="0"/>
                </a:cubicBezTo>
                <a:cubicBezTo>
                  <a:pt x="5757122" y="-34875"/>
                  <a:pt x="6024302" y="64315"/>
                  <a:pt x="6174990" y="0"/>
                </a:cubicBezTo>
                <a:cubicBezTo>
                  <a:pt x="6190219" y="180620"/>
                  <a:pt x="6120533" y="321894"/>
                  <a:pt x="6174990" y="475010"/>
                </a:cubicBezTo>
                <a:cubicBezTo>
                  <a:pt x="6229447" y="628126"/>
                  <a:pt x="6148807" y="808939"/>
                  <a:pt x="6174990" y="931751"/>
                </a:cubicBezTo>
                <a:cubicBezTo>
                  <a:pt x="6201173" y="1054563"/>
                  <a:pt x="6159546" y="1170223"/>
                  <a:pt x="6174990" y="1333683"/>
                </a:cubicBezTo>
                <a:cubicBezTo>
                  <a:pt x="6190434" y="1497143"/>
                  <a:pt x="6140639" y="1690806"/>
                  <a:pt x="6174990" y="1826963"/>
                </a:cubicBezTo>
                <a:cubicBezTo>
                  <a:pt x="6045349" y="1883754"/>
                  <a:pt x="5687734" y="1782945"/>
                  <a:pt x="5551877" y="1826963"/>
                </a:cubicBezTo>
                <a:cubicBezTo>
                  <a:pt x="5416020" y="1870981"/>
                  <a:pt x="5224167" y="1820645"/>
                  <a:pt x="4928765" y="1826963"/>
                </a:cubicBezTo>
                <a:cubicBezTo>
                  <a:pt x="4633363" y="1833281"/>
                  <a:pt x="4612645" y="1784624"/>
                  <a:pt x="4490902" y="1826963"/>
                </a:cubicBezTo>
                <a:cubicBezTo>
                  <a:pt x="4369159" y="1869302"/>
                  <a:pt x="4192061" y="1788334"/>
                  <a:pt x="4114789" y="1826963"/>
                </a:cubicBezTo>
                <a:cubicBezTo>
                  <a:pt x="4037517" y="1865592"/>
                  <a:pt x="3780850" y="1786202"/>
                  <a:pt x="3615176" y="1826963"/>
                </a:cubicBezTo>
                <a:cubicBezTo>
                  <a:pt x="3449502" y="1867724"/>
                  <a:pt x="3232477" y="1771922"/>
                  <a:pt x="2992063" y="1826963"/>
                </a:cubicBezTo>
                <a:cubicBezTo>
                  <a:pt x="2751649" y="1882004"/>
                  <a:pt x="2633354" y="1822147"/>
                  <a:pt x="2430701" y="1826963"/>
                </a:cubicBezTo>
                <a:cubicBezTo>
                  <a:pt x="2228048" y="1831779"/>
                  <a:pt x="2060320" y="1803709"/>
                  <a:pt x="1807588" y="1826963"/>
                </a:cubicBezTo>
                <a:cubicBezTo>
                  <a:pt x="1554856" y="1850217"/>
                  <a:pt x="1550988" y="1806326"/>
                  <a:pt x="1307975" y="1826963"/>
                </a:cubicBezTo>
                <a:cubicBezTo>
                  <a:pt x="1064962" y="1847600"/>
                  <a:pt x="1061103" y="1810780"/>
                  <a:pt x="931862" y="1826963"/>
                </a:cubicBezTo>
                <a:cubicBezTo>
                  <a:pt x="802621" y="1843146"/>
                  <a:pt x="316467" y="1715861"/>
                  <a:pt x="0" y="1826963"/>
                </a:cubicBezTo>
                <a:cubicBezTo>
                  <a:pt x="-3631" y="1679412"/>
                  <a:pt x="24058" y="1518155"/>
                  <a:pt x="0" y="1333683"/>
                </a:cubicBezTo>
                <a:cubicBezTo>
                  <a:pt x="-24058" y="1149211"/>
                  <a:pt x="4897" y="1079214"/>
                  <a:pt x="0" y="858673"/>
                </a:cubicBezTo>
                <a:cubicBezTo>
                  <a:pt x="-4897" y="638132"/>
                  <a:pt x="51794" y="538199"/>
                  <a:pt x="0" y="401932"/>
                </a:cubicBezTo>
                <a:cubicBezTo>
                  <a:pt x="-51794" y="265665"/>
                  <a:pt x="44112" y="144715"/>
                  <a:pt x="0" y="0"/>
                </a:cubicBezTo>
                <a:close/>
              </a:path>
              <a:path w="6174990" h="1826963" stroke="0" extrusionOk="0">
                <a:moveTo>
                  <a:pt x="0" y="0"/>
                </a:moveTo>
                <a:cubicBezTo>
                  <a:pt x="164860" y="-42872"/>
                  <a:pt x="263326" y="11288"/>
                  <a:pt x="376113" y="0"/>
                </a:cubicBezTo>
                <a:cubicBezTo>
                  <a:pt x="488900" y="-11288"/>
                  <a:pt x="774268" y="56162"/>
                  <a:pt x="999226" y="0"/>
                </a:cubicBezTo>
                <a:cubicBezTo>
                  <a:pt x="1224184" y="-56162"/>
                  <a:pt x="1381701" y="29448"/>
                  <a:pt x="1622338" y="0"/>
                </a:cubicBezTo>
                <a:cubicBezTo>
                  <a:pt x="1862975" y="-29448"/>
                  <a:pt x="1975344" y="67663"/>
                  <a:pt x="2307201" y="0"/>
                </a:cubicBezTo>
                <a:cubicBezTo>
                  <a:pt x="2639058" y="-67663"/>
                  <a:pt x="2651815" y="41305"/>
                  <a:pt x="2930313" y="0"/>
                </a:cubicBezTo>
                <a:cubicBezTo>
                  <a:pt x="3208811" y="-41305"/>
                  <a:pt x="3398367" y="79490"/>
                  <a:pt x="3615176" y="0"/>
                </a:cubicBezTo>
                <a:cubicBezTo>
                  <a:pt x="3831985" y="-79490"/>
                  <a:pt x="3993479" y="57679"/>
                  <a:pt x="4114789" y="0"/>
                </a:cubicBezTo>
                <a:cubicBezTo>
                  <a:pt x="4236099" y="-57679"/>
                  <a:pt x="4523254" y="708"/>
                  <a:pt x="4799651" y="0"/>
                </a:cubicBezTo>
                <a:cubicBezTo>
                  <a:pt x="5076048" y="-708"/>
                  <a:pt x="5136360" y="31414"/>
                  <a:pt x="5422764" y="0"/>
                </a:cubicBezTo>
                <a:cubicBezTo>
                  <a:pt x="5709168" y="-31414"/>
                  <a:pt x="5824850" y="63903"/>
                  <a:pt x="6174990" y="0"/>
                </a:cubicBezTo>
                <a:cubicBezTo>
                  <a:pt x="6201398" y="126750"/>
                  <a:pt x="6136511" y="354668"/>
                  <a:pt x="6174990" y="456741"/>
                </a:cubicBezTo>
                <a:cubicBezTo>
                  <a:pt x="6213469" y="558814"/>
                  <a:pt x="6144422" y="746000"/>
                  <a:pt x="6174990" y="858673"/>
                </a:cubicBezTo>
                <a:cubicBezTo>
                  <a:pt x="6205558" y="971346"/>
                  <a:pt x="6174915" y="1114652"/>
                  <a:pt x="6174990" y="1315413"/>
                </a:cubicBezTo>
                <a:cubicBezTo>
                  <a:pt x="6175065" y="1516174"/>
                  <a:pt x="6135883" y="1707505"/>
                  <a:pt x="6174990" y="1826963"/>
                </a:cubicBezTo>
                <a:cubicBezTo>
                  <a:pt x="5911361" y="1897423"/>
                  <a:pt x="5649417" y="1756107"/>
                  <a:pt x="5490127" y="1826963"/>
                </a:cubicBezTo>
                <a:cubicBezTo>
                  <a:pt x="5330837" y="1897819"/>
                  <a:pt x="5270854" y="1799865"/>
                  <a:pt x="5052265" y="1826963"/>
                </a:cubicBezTo>
                <a:cubicBezTo>
                  <a:pt x="4833676" y="1854061"/>
                  <a:pt x="4688502" y="1777744"/>
                  <a:pt x="4490902" y="1826963"/>
                </a:cubicBezTo>
                <a:cubicBezTo>
                  <a:pt x="4293302" y="1876182"/>
                  <a:pt x="4142716" y="1802706"/>
                  <a:pt x="3929539" y="1826963"/>
                </a:cubicBezTo>
                <a:cubicBezTo>
                  <a:pt x="3716362" y="1851220"/>
                  <a:pt x="3676741" y="1820442"/>
                  <a:pt x="3491676" y="1826963"/>
                </a:cubicBezTo>
                <a:cubicBezTo>
                  <a:pt x="3306611" y="1833484"/>
                  <a:pt x="3210980" y="1825798"/>
                  <a:pt x="2930313" y="1826963"/>
                </a:cubicBezTo>
                <a:cubicBezTo>
                  <a:pt x="2649646" y="1828128"/>
                  <a:pt x="2486113" y="1796080"/>
                  <a:pt x="2368951" y="1826963"/>
                </a:cubicBezTo>
                <a:cubicBezTo>
                  <a:pt x="2251789" y="1857846"/>
                  <a:pt x="1953705" y="1815291"/>
                  <a:pt x="1807588" y="1826963"/>
                </a:cubicBezTo>
                <a:cubicBezTo>
                  <a:pt x="1661471" y="1838635"/>
                  <a:pt x="1418384" y="1785317"/>
                  <a:pt x="1122725" y="1826963"/>
                </a:cubicBezTo>
                <a:cubicBezTo>
                  <a:pt x="827066" y="1868609"/>
                  <a:pt x="406308" y="1747211"/>
                  <a:pt x="0" y="1826963"/>
                </a:cubicBezTo>
                <a:cubicBezTo>
                  <a:pt x="-34356" y="1713355"/>
                  <a:pt x="2588" y="1557855"/>
                  <a:pt x="0" y="1425031"/>
                </a:cubicBezTo>
                <a:cubicBezTo>
                  <a:pt x="-2588" y="1292207"/>
                  <a:pt x="28953" y="1159022"/>
                  <a:pt x="0" y="968290"/>
                </a:cubicBezTo>
                <a:cubicBezTo>
                  <a:pt x="-28953" y="777558"/>
                  <a:pt x="13095" y="711646"/>
                  <a:pt x="0" y="493280"/>
                </a:cubicBezTo>
                <a:cubicBezTo>
                  <a:pt x="-13095" y="274914"/>
                  <a:pt x="15806" y="229022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6728795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5807D0-697D-F3F0-B9E1-1F879FC280CA}"/>
              </a:ext>
            </a:extLst>
          </p:cNvPr>
          <p:cNvCxnSpPr/>
          <p:nvPr/>
        </p:nvCxnSpPr>
        <p:spPr>
          <a:xfrm>
            <a:off x="520388" y="4939929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342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Tack!</a:t>
            </a:r>
            <a:endParaRPr lang="sv-SE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2FB7D7B-8957-5204-03B1-86D191CE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69" y="4437112"/>
            <a:ext cx="3329073" cy="187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32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ECEF4-C03C-57DA-028A-7CB94B1B9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5A0657-BBBC-0D51-337F-CF946B9A9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1790816"/>
            <a:ext cx="10512424" cy="1710192"/>
          </a:xfrm>
        </p:spPr>
        <p:txBody>
          <a:bodyPr>
            <a:normAutofit fontScale="90000"/>
          </a:bodyPr>
          <a:lstStyle/>
          <a:p>
            <a:r>
              <a:rPr lang="en-US"/>
              <a:t>Konsulter</a:t>
            </a:r>
            <a:br>
              <a:rPr lang="en-US"/>
            </a:br>
            <a:r>
              <a:rPr lang="en-US" sz="2000"/>
              <a:t> </a:t>
            </a:r>
            <a:r>
              <a:rPr lang="en-US" sz="2700"/>
              <a:t> </a:t>
            </a:r>
            <a:br>
              <a:rPr lang="en-US" sz="4900"/>
            </a:br>
            <a:r>
              <a:rPr lang="en-US" sz="4000"/>
              <a:t>Kundanpassad systemutveckling</a:t>
            </a:r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74783-00E6-EAB5-56B0-CAF03002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08" y="3907542"/>
            <a:ext cx="4680520" cy="1656184"/>
          </a:xfrm>
        </p:spPr>
        <p:txBody>
          <a:bodyPr>
            <a:noAutofit/>
          </a:bodyPr>
          <a:lstStyle/>
          <a:p>
            <a:pPr algn="l"/>
            <a:r>
              <a:rPr lang="en-US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S</a:t>
            </a:r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tockholm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Örebro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Linköping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FB5B58E-8042-6914-7832-9FE836981768}"/>
              </a:ext>
            </a:extLst>
          </p:cNvPr>
          <p:cNvSpPr txBox="1">
            <a:spLocks/>
          </p:cNvSpPr>
          <p:nvPr/>
        </p:nvSpPr>
        <p:spPr>
          <a:xfrm>
            <a:off x="479376" y="5643483"/>
            <a:ext cx="6480720" cy="6480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>
                <a:solidFill>
                  <a:srgbClr val="F68B1F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www.activesolution.se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B5488BE-D6E2-2E7B-F16C-7AEC2441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884415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372B6571-9209-AE84-EDF2-945F217E5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3876303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2556B82F-CB96-0747-6253-469CE2288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390558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773B20-CD86-71FD-B5E6-089A5349D3CE}"/>
              </a:ext>
            </a:extLst>
          </p:cNvPr>
          <p:cNvSpPr txBox="1"/>
          <p:nvPr/>
        </p:nvSpPr>
        <p:spPr>
          <a:xfrm>
            <a:off x="390972" y="6258798"/>
            <a:ext cx="30243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1600" b="1">
                <a:solidFill>
                  <a:srgbClr val="F68B1F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github.com/ActiveLogin</a:t>
            </a:r>
            <a:endParaRPr lang="sv-SE" sz="1400" b="1">
              <a:solidFill>
                <a:srgbClr val="F68B1F"/>
              </a:solidFill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5B68D15-78E7-95B6-216F-2C1DB94D84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9" b="32038"/>
          <a:stretch/>
        </p:blipFill>
        <p:spPr bwMode="auto">
          <a:xfrm>
            <a:off x="3127276" y="6229805"/>
            <a:ext cx="664468" cy="32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578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6773720-A5D0-4F10-9552-B006423C4E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FD650-1DA6-489C-A701-877EFE4CD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6F6BBA-4C9B-424A-A4D4-0483BBBD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7330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8CC94FB-34EE-4D3E-AF44-ECC3650D59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FC9E9-2C6D-4C0B-ADD5-0076A2910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8659E5-4932-4951-A4D5-C290728E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37848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4145538" y="2702807"/>
            <a:ext cx="6845616" cy="1440000"/>
          </a:xfrm>
        </p:spPr>
        <p:txBody>
          <a:bodyPr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Bilder - Blandat</a:t>
            </a:r>
          </a:p>
        </p:txBody>
      </p:sp>
      <p:pic>
        <p:nvPicPr>
          <p:cNvPr id="4" name="Picture 3" descr="A person sitting at a desk with a computer and a hat&#10;&#10;Description automatically generated">
            <a:extLst>
              <a:ext uri="{FF2B5EF4-FFF2-40B4-BE49-F238E27FC236}">
                <a16:creationId xmlns:a16="http://schemas.microsoft.com/office/drawing/2014/main" id="{141A74BA-C38E-105D-78B4-DAE676FE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4968798"/>
            <a:ext cx="2160527" cy="1440000"/>
          </a:xfrm>
          <a:prstGeom prst="rect">
            <a:avLst/>
          </a:prstGeom>
        </p:spPr>
      </p:pic>
      <p:pic>
        <p:nvPicPr>
          <p:cNvPr id="8" name="Picture 7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BFCAB067-ADB5-9EEC-A3BE-CDC4BFBDD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8" y="4968798"/>
            <a:ext cx="2160527" cy="1440000"/>
          </a:xfrm>
          <a:prstGeom prst="rect">
            <a:avLst/>
          </a:prstGeom>
        </p:spPr>
      </p:pic>
      <p:pic>
        <p:nvPicPr>
          <p:cNvPr id="11" name="Picture 10" descr="A person wearing headphones and typing on a keyboard&#10;&#10;Description automatically generated">
            <a:extLst>
              <a:ext uri="{FF2B5EF4-FFF2-40B4-BE49-F238E27FC236}">
                <a16:creationId xmlns:a16="http://schemas.microsoft.com/office/drawing/2014/main" id="{E641969B-7392-E2D4-D95E-24FFE26E96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901" y="3391791"/>
            <a:ext cx="2160527" cy="1440000"/>
          </a:xfrm>
          <a:prstGeom prst="rect">
            <a:avLst/>
          </a:prstGeom>
        </p:spPr>
      </p:pic>
      <p:pic>
        <p:nvPicPr>
          <p:cNvPr id="17" name="Picture 16" descr="A person using a computer&#10;&#10;Description automatically generated">
            <a:extLst>
              <a:ext uri="{FF2B5EF4-FFF2-40B4-BE49-F238E27FC236}">
                <a16:creationId xmlns:a16="http://schemas.microsoft.com/office/drawing/2014/main" id="{849098E8-A36B-4CAE-F00C-000262B059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9" y="3402959"/>
            <a:ext cx="2160527" cy="1440000"/>
          </a:xfrm>
          <a:prstGeom prst="rect">
            <a:avLst/>
          </a:prstGeom>
        </p:spPr>
      </p:pic>
      <p:pic>
        <p:nvPicPr>
          <p:cNvPr id="19" name="Picture 18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EBB81642-EE88-4D1C-C187-0C998B4AE5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5" y="1837120"/>
            <a:ext cx="2210735" cy="1440000"/>
          </a:xfrm>
          <a:prstGeom prst="rect">
            <a:avLst/>
          </a:prstGeom>
        </p:spPr>
      </p:pic>
      <p:pic>
        <p:nvPicPr>
          <p:cNvPr id="26" name="Picture 25" descr="A person sitting at a desk with a keyboard and a phone&#10;&#10;Description automatically generated">
            <a:extLst>
              <a:ext uri="{FF2B5EF4-FFF2-40B4-BE49-F238E27FC236}">
                <a16:creationId xmlns:a16="http://schemas.microsoft.com/office/drawing/2014/main" id="{B4E3B674-1071-8022-C24E-E87C1D2B24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798" y="270639"/>
            <a:ext cx="2160527" cy="1440000"/>
          </a:xfrm>
          <a:prstGeom prst="rect">
            <a:avLst/>
          </a:prstGeom>
        </p:spPr>
      </p:pic>
      <p:pic>
        <p:nvPicPr>
          <p:cNvPr id="36" name="Picture 35" descr="A pair of hands typing on a computer&#10;&#10;Description automatically generated">
            <a:extLst>
              <a:ext uri="{FF2B5EF4-FFF2-40B4-BE49-F238E27FC236}">
                <a16:creationId xmlns:a16="http://schemas.microsoft.com/office/drawing/2014/main" id="{7B3DCC3A-0517-D2FC-9CC2-E446865946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610" y="270639"/>
            <a:ext cx="2160527" cy="1440000"/>
          </a:xfrm>
          <a:prstGeom prst="rect">
            <a:avLst/>
          </a:prstGeom>
        </p:spPr>
      </p:pic>
      <p:pic>
        <p:nvPicPr>
          <p:cNvPr id="38" name="Picture 37" descr="A person typing on a keyboard&#10;&#10;Description automatically generated">
            <a:extLst>
              <a:ext uri="{FF2B5EF4-FFF2-40B4-BE49-F238E27FC236}">
                <a16:creationId xmlns:a16="http://schemas.microsoft.com/office/drawing/2014/main" id="{02A7B0D1-DD18-2276-B36E-C8DF433ADB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45" y="270639"/>
            <a:ext cx="2626109" cy="1440000"/>
          </a:xfrm>
          <a:prstGeom prst="rect">
            <a:avLst/>
          </a:prstGeom>
        </p:spPr>
      </p:pic>
      <p:pic>
        <p:nvPicPr>
          <p:cNvPr id="40" name="Picture 39" descr="A person typing on a keyboard&#10;&#10;Description automatically generated">
            <a:extLst>
              <a:ext uri="{FF2B5EF4-FFF2-40B4-BE49-F238E27FC236}">
                <a16:creationId xmlns:a16="http://schemas.microsoft.com/office/drawing/2014/main" id="{25695719-EC36-E5FD-8DB9-ADE2346F50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061" y="3391791"/>
            <a:ext cx="2160527" cy="1440000"/>
          </a:xfrm>
          <a:prstGeom prst="rect">
            <a:avLst/>
          </a:prstGeom>
        </p:spPr>
      </p:pic>
      <p:pic>
        <p:nvPicPr>
          <p:cNvPr id="42" name="Picture 41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4221E71C-432D-8537-FFF5-508A9FA826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873" y="1821553"/>
            <a:ext cx="2374493" cy="1440000"/>
          </a:xfrm>
          <a:prstGeom prst="rect">
            <a:avLst/>
          </a:prstGeom>
        </p:spPr>
      </p:pic>
      <p:pic>
        <p:nvPicPr>
          <p:cNvPr id="44" name="Picture 43" descr="A group of people sitting around a round table&#10;&#10;Description automatically generated">
            <a:extLst>
              <a:ext uri="{FF2B5EF4-FFF2-40B4-BE49-F238E27FC236}">
                <a16:creationId xmlns:a16="http://schemas.microsoft.com/office/drawing/2014/main" id="{3363DF34-BC2A-439E-3C19-46A0F814B96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70" y="270639"/>
            <a:ext cx="2160527" cy="1440000"/>
          </a:xfrm>
          <a:prstGeom prst="rect">
            <a:avLst/>
          </a:prstGeom>
        </p:spPr>
      </p:pic>
      <p:pic>
        <p:nvPicPr>
          <p:cNvPr id="46" name="Picture 45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C2B5CE89-6627-6DD8-9182-16A33E9AFE5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157" y="-7066259"/>
            <a:ext cx="2160527" cy="1440000"/>
          </a:xfrm>
          <a:prstGeom prst="rect">
            <a:avLst/>
          </a:prstGeom>
        </p:spPr>
      </p:pic>
      <p:pic>
        <p:nvPicPr>
          <p:cNvPr id="48" name="Picture 47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53E38EE0-1FBB-7C71-D3C3-88192A7D9D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267" y="1822595"/>
            <a:ext cx="1854792" cy="1440000"/>
          </a:xfrm>
          <a:prstGeom prst="rect">
            <a:avLst/>
          </a:prstGeom>
        </p:spPr>
      </p:pic>
      <p:pic>
        <p:nvPicPr>
          <p:cNvPr id="50" name="Picture 49" descr="A group of people sitting on a couch&#10;&#10;Description automatically generated">
            <a:extLst>
              <a:ext uri="{FF2B5EF4-FFF2-40B4-BE49-F238E27FC236}">
                <a16:creationId xmlns:a16="http://schemas.microsoft.com/office/drawing/2014/main" id="{221C56DA-B5E2-CF69-F5DE-114D4E44713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153" y="270639"/>
            <a:ext cx="2160527" cy="1440000"/>
          </a:xfrm>
          <a:prstGeom prst="rect">
            <a:avLst/>
          </a:prstGeom>
        </p:spPr>
      </p:pic>
      <p:pic>
        <p:nvPicPr>
          <p:cNvPr id="52" name="Picture 51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D2881FCE-2F40-6687-D4D8-8C4CCF04C93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06" y="1822595"/>
            <a:ext cx="2072467" cy="1440000"/>
          </a:xfrm>
          <a:prstGeom prst="rect">
            <a:avLst/>
          </a:prstGeom>
        </p:spPr>
      </p:pic>
      <p:pic>
        <p:nvPicPr>
          <p:cNvPr id="54" name="Picture 53" descr="A person in a purple shirt&#10;&#10;Description automatically generated">
            <a:extLst>
              <a:ext uri="{FF2B5EF4-FFF2-40B4-BE49-F238E27FC236}">
                <a16:creationId xmlns:a16="http://schemas.microsoft.com/office/drawing/2014/main" id="{4CC74D3A-CEE8-87D2-1C6E-9E12C920468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221" y="3398876"/>
            <a:ext cx="2160527" cy="1440000"/>
          </a:xfrm>
          <a:prstGeom prst="rect">
            <a:avLst/>
          </a:prstGeom>
        </p:spPr>
      </p:pic>
      <p:pic>
        <p:nvPicPr>
          <p:cNvPr id="56" name="Picture 55" descr="A person in a purple sweater looking at a group of people sitting on a couch&#10;&#10;Description automatically generated">
            <a:extLst>
              <a:ext uri="{FF2B5EF4-FFF2-40B4-BE49-F238E27FC236}">
                <a16:creationId xmlns:a16="http://schemas.microsoft.com/office/drawing/2014/main" id="{D135CE3A-9202-449B-0268-FF684A46198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451" y="1823455"/>
            <a:ext cx="1760669" cy="1440000"/>
          </a:xfrm>
          <a:prstGeom prst="rect">
            <a:avLst/>
          </a:prstGeom>
        </p:spPr>
      </p:pic>
      <p:pic>
        <p:nvPicPr>
          <p:cNvPr id="64" name="Picture 6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97B4455-416E-BA90-2D08-C2D0E710484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3391791"/>
            <a:ext cx="2664065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1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symbol&#10;&#10;Description automatically generated">
            <a:extLst>
              <a:ext uri="{FF2B5EF4-FFF2-40B4-BE49-F238E27FC236}">
                <a16:creationId xmlns:a16="http://schemas.microsoft.com/office/drawing/2014/main" id="{8168530E-F2DC-A5CF-C661-9DFBCB19B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020" y="861654"/>
            <a:ext cx="8487960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51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22F7EE65-8629-CA31-52C1-26080FBC2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40" y="2636912"/>
            <a:ext cx="6096851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46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Logotype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020" y="4220775"/>
            <a:ext cx="1977467" cy="198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2" y="1844824"/>
            <a:ext cx="3438279" cy="198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28" y="1887407"/>
            <a:ext cx="3414933" cy="198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20775"/>
            <a:ext cx="1977467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5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9788" y="1035629"/>
            <a:ext cx="10512424" cy="1710192"/>
          </a:xfrm>
        </p:spPr>
        <p:txBody>
          <a:bodyPr>
            <a:normAutofit/>
          </a:bodyPr>
          <a:lstStyle/>
          <a:p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&gt; htm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endParaRPr lang="sv-SE" sz="7200" b="1" dirty="0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2800" y="2984866"/>
            <a:ext cx="10512424" cy="948190"/>
          </a:xfrm>
        </p:spPr>
        <p:txBody>
          <a:bodyPr>
            <a:normAutofit/>
          </a:bodyPr>
          <a:lstStyle/>
          <a:p>
            <a:r>
              <a:rPr lang="en-US" sz="3600"/>
              <a:t> gör tråkiga system roliga</a:t>
            </a:r>
            <a:endParaRPr lang="sv-SE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v-SE"/>
              <a:t>Fredrik Johnsson</a:t>
            </a:r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  <a:t>fredrik.johnsson@activesolution.se</a:t>
            </a:r>
            <a:b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sv-SE">
                <a:solidFill>
                  <a:schemeClr val="tx2">
                    <a:lumMod val="60000"/>
                    <a:lumOff val="40000"/>
                  </a:schemeClr>
                </a:solidFill>
              </a:rPr>
              <a:t>         </a:t>
            </a:r>
            <a:r>
              <a:rPr lang="en-US"/>
              <a:t>@Fredde_Johnsson</a:t>
            </a:r>
            <a:br>
              <a:rPr lang="en-US"/>
            </a:br>
            <a:r>
              <a:rPr lang="sv-SE"/>
              <a:t>    </a:t>
            </a:r>
            <a:r>
              <a:rPr lang="sv-SE" sz="1800"/>
              <a:t> </a:t>
            </a:r>
            <a:r>
              <a:rPr lang="sv-SE"/>
              <a:t>@freddejohnsson.bsky.social</a:t>
            </a:r>
            <a:endParaRPr lang="sv-SE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BF11180-3AB1-EEE7-A116-B96F5E82E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488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F8E5E51-4C41-5554-EEFF-3FEA8B03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93A683-01C5-5FD2-2917-ACD3306F5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09" y="5712506"/>
            <a:ext cx="288000" cy="28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A2C51640-EF1F-9259-21B7-4AA52237C0FA}"/>
              </a:ext>
            </a:extLst>
          </p:cNvPr>
          <p:cNvSpPr txBox="1">
            <a:spLocks/>
          </p:cNvSpPr>
          <p:nvPr/>
        </p:nvSpPr>
        <p:spPr>
          <a:xfrm>
            <a:off x="8382024" y="2984866"/>
            <a:ext cx="2898552" cy="94819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FF00"/>
                </a:solidFill>
              </a:rPr>
              <a:t> att bygga…</a:t>
            </a:r>
            <a:endParaRPr lang="sv-SE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16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921B-8CF4-4D2F-D642-C9536308F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2440D1-CF28-77A7-A807-FDBD4B34B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är det?</a:t>
            </a:r>
            <a:endParaRPr lang="sv-SE" sz="4000" dirty="0"/>
          </a:p>
        </p:txBody>
      </p:sp>
      <p:pic>
        <p:nvPicPr>
          <p:cNvPr id="2" name="Picture 1" descr="A blue and white symbol&#10;&#10;Description automatically generated">
            <a:extLst>
              <a:ext uri="{FF2B5EF4-FFF2-40B4-BE49-F238E27FC236}">
                <a16:creationId xmlns:a16="http://schemas.microsoft.com/office/drawing/2014/main" id="{51CADB1C-36E0-1706-E487-2F9E367F3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80896-553A-B2E8-76EC-D89FC1A4F6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914" t="-5661" r="-1781" b="-5661"/>
          <a:stretch/>
        </p:blipFill>
        <p:spPr>
          <a:xfrm>
            <a:off x="839416" y="2990502"/>
            <a:ext cx="6552728" cy="2958778"/>
          </a:xfrm>
          <a:custGeom>
            <a:avLst/>
            <a:gdLst>
              <a:gd name="connsiteX0" fmla="*/ 0 w 6552728"/>
              <a:gd name="connsiteY0" fmla="*/ 0 h 2958778"/>
              <a:gd name="connsiteX1" fmla="*/ 6552728 w 6552728"/>
              <a:gd name="connsiteY1" fmla="*/ 0 h 2958778"/>
              <a:gd name="connsiteX2" fmla="*/ 6552728 w 6552728"/>
              <a:gd name="connsiteY2" fmla="*/ 2958778 h 2958778"/>
              <a:gd name="connsiteX3" fmla="*/ 0 w 6552728"/>
              <a:gd name="connsiteY3" fmla="*/ 2958778 h 2958778"/>
              <a:gd name="connsiteX4" fmla="*/ 0 w 6552728"/>
              <a:gd name="connsiteY4" fmla="*/ 0 h 295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2728" h="2958778" fill="none" extrusionOk="0">
                <a:moveTo>
                  <a:pt x="0" y="0"/>
                </a:moveTo>
                <a:cubicBezTo>
                  <a:pt x="948052" y="-49533"/>
                  <a:pt x="3677003" y="-14809"/>
                  <a:pt x="6552728" y="0"/>
                </a:cubicBezTo>
                <a:cubicBezTo>
                  <a:pt x="6640367" y="1378351"/>
                  <a:pt x="6480049" y="1572455"/>
                  <a:pt x="6552728" y="2958778"/>
                </a:cubicBezTo>
                <a:cubicBezTo>
                  <a:pt x="4922554" y="2910547"/>
                  <a:pt x="965366" y="3043233"/>
                  <a:pt x="0" y="2958778"/>
                </a:cubicBezTo>
                <a:cubicBezTo>
                  <a:pt x="-38581" y="1885666"/>
                  <a:pt x="63341" y="306416"/>
                  <a:pt x="0" y="0"/>
                </a:cubicBezTo>
                <a:close/>
              </a:path>
              <a:path w="6552728" h="2958778" stroke="0" extrusionOk="0">
                <a:moveTo>
                  <a:pt x="0" y="0"/>
                </a:moveTo>
                <a:cubicBezTo>
                  <a:pt x="1840388" y="118645"/>
                  <a:pt x="3849550" y="116012"/>
                  <a:pt x="6552728" y="0"/>
                </a:cubicBezTo>
                <a:cubicBezTo>
                  <a:pt x="6419846" y="716398"/>
                  <a:pt x="6637679" y="2125943"/>
                  <a:pt x="6552728" y="2958778"/>
                </a:cubicBezTo>
                <a:cubicBezTo>
                  <a:pt x="4486112" y="3093378"/>
                  <a:pt x="2630342" y="2801582"/>
                  <a:pt x="0" y="2958778"/>
                </a:cubicBezTo>
                <a:cubicBezTo>
                  <a:pt x="-20187" y="2580198"/>
                  <a:pt x="-152480" y="771714"/>
                  <a:pt x="0" y="0"/>
                </a:cubicBezTo>
                <a:close/>
              </a:path>
            </a:pathLst>
          </a:custGeom>
          <a:solidFill>
            <a:schemeClr val="tx1"/>
          </a:solidFill>
          <a:ln cap="sq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04ABC51-828F-F75B-8BF4-C7EA142DA6B3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1E78CD-7005-6A88-4334-1CB6A46B21F6}"/>
              </a:ext>
            </a:extLst>
          </p:cNvPr>
          <p:cNvSpPr/>
          <p:nvPr/>
        </p:nvSpPr>
        <p:spPr>
          <a:xfrm>
            <a:off x="983432" y="5326255"/>
            <a:ext cx="5976664" cy="3862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B2F4E224-305C-54B6-0A44-430BA93B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425"/>
            <a:ext cx="10515600" cy="4392612"/>
          </a:xfrm>
        </p:spPr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En man vid namn </a:t>
            </a:r>
            <a:r>
              <a:rPr lang="en-US" sz="3200" b="1" kern="1200">
                <a:solidFill>
                  <a:srgbClr val="31CC43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Carson Gross 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tröttnade och </a:t>
            </a:r>
            <a:b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med nedan motivation byggde htmx: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562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176B0-337A-56D8-CC5C-1BB72829F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4C32625-4335-0C1C-40DE-532A8CAA2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/>
              <a:t>Det ska visst ge vissa möjligheter att göra HTML</a:t>
            </a:r>
            <a:br>
              <a:rPr lang="en-US"/>
            </a:br>
            <a:r>
              <a:rPr lang="en-US"/>
              <a:t>lite smartare, iallafall om man läser: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52F32-17F1-06B7-5A46-2D91F995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men på riktigt… vad är det?</a:t>
            </a:r>
            <a:endParaRPr lang="sv-SE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0F38A-DBE6-CCB4-EBAD-35B3B68E30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194" t="-10144" r="-1377" b="-15841"/>
          <a:stretch/>
        </p:blipFill>
        <p:spPr>
          <a:xfrm>
            <a:off x="839416" y="2936854"/>
            <a:ext cx="7488832" cy="1788290"/>
          </a:xfrm>
          <a:custGeom>
            <a:avLst/>
            <a:gdLst>
              <a:gd name="connsiteX0" fmla="*/ 0 w 7488832"/>
              <a:gd name="connsiteY0" fmla="*/ 0 h 1788290"/>
              <a:gd name="connsiteX1" fmla="*/ 7488832 w 7488832"/>
              <a:gd name="connsiteY1" fmla="*/ 0 h 1788290"/>
              <a:gd name="connsiteX2" fmla="*/ 7488832 w 7488832"/>
              <a:gd name="connsiteY2" fmla="*/ 1788290 h 1788290"/>
              <a:gd name="connsiteX3" fmla="*/ 0 w 7488832"/>
              <a:gd name="connsiteY3" fmla="*/ 1788290 h 1788290"/>
              <a:gd name="connsiteX4" fmla="*/ 0 w 7488832"/>
              <a:gd name="connsiteY4" fmla="*/ 0 h 1788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832" h="1788290" fill="none" extrusionOk="0">
                <a:moveTo>
                  <a:pt x="0" y="0"/>
                </a:moveTo>
                <a:cubicBezTo>
                  <a:pt x="2913997" y="-49533"/>
                  <a:pt x="4519655" y="-14809"/>
                  <a:pt x="7488832" y="0"/>
                </a:cubicBezTo>
                <a:cubicBezTo>
                  <a:pt x="7589209" y="597090"/>
                  <a:pt x="7509926" y="1560118"/>
                  <a:pt x="7488832" y="1788290"/>
                </a:cubicBezTo>
                <a:cubicBezTo>
                  <a:pt x="6139355" y="1740059"/>
                  <a:pt x="1807812" y="1872745"/>
                  <a:pt x="0" y="1788290"/>
                </a:cubicBezTo>
                <a:cubicBezTo>
                  <a:pt x="7222" y="905798"/>
                  <a:pt x="11577" y="696613"/>
                  <a:pt x="0" y="0"/>
                </a:cubicBezTo>
                <a:close/>
              </a:path>
              <a:path w="7488832" h="1788290" stroke="0" extrusionOk="0">
                <a:moveTo>
                  <a:pt x="0" y="0"/>
                </a:moveTo>
                <a:cubicBezTo>
                  <a:pt x="2308463" y="118645"/>
                  <a:pt x="5815440" y="116012"/>
                  <a:pt x="7488832" y="0"/>
                </a:cubicBezTo>
                <a:cubicBezTo>
                  <a:pt x="7606125" y="350560"/>
                  <a:pt x="7627511" y="1429430"/>
                  <a:pt x="7488832" y="1788290"/>
                </a:cubicBezTo>
                <a:cubicBezTo>
                  <a:pt x="4954063" y="1922890"/>
                  <a:pt x="2723790" y="1631094"/>
                  <a:pt x="0" y="1788290"/>
                </a:cubicBezTo>
                <a:cubicBezTo>
                  <a:pt x="-93576" y="1567679"/>
                  <a:pt x="-147377" y="416489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712750C-F003-D441-3588-8F19A81FEA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DCA0EF-302A-E074-D881-B07BBD527790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98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232051-9361-AB27-BDFB-285B9D3C3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72BF6C-FDCB-9057-D0C2-5BD3AAB8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hur då?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5931D7E-3EEE-AF7F-983D-E71A2F774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DB3C0E-249B-3953-4A1A-0A94035345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83" t="-5593" r="1634" b="-2970"/>
          <a:stretch/>
        </p:blipFill>
        <p:spPr>
          <a:xfrm>
            <a:off x="910209" y="2968858"/>
            <a:ext cx="7634063" cy="3340462"/>
          </a:xfrm>
          <a:custGeom>
            <a:avLst/>
            <a:gdLst>
              <a:gd name="connsiteX0" fmla="*/ 0 w 7634063"/>
              <a:gd name="connsiteY0" fmla="*/ 0 h 3340462"/>
              <a:gd name="connsiteX1" fmla="*/ 7634063 w 7634063"/>
              <a:gd name="connsiteY1" fmla="*/ 0 h 3340462"/>
              <a:gd name="connsiteX2" fmla="*/ 7634063 w 7634063"/>
              <a:gd name="connsiteY2" fmla="*/ 3340462 h 3340462"/>
              <a:gd name="connsiteX3" fmla="*/ 0 w 7634063"/>
              <a:gd name="connsiteY3" fmla="*/ 3340462 h 3340462"/>
              <a:gd name="connsiteX4" fmla="*/ 0 w 7634063"/>
              <a:gd name="connsiteY4" fmla="*/ 0 h 334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4063" h="3340462" fill="none" extrusionOk="0">
                <a:moveTo>
                  <a:pt x="0" y="0"/>
                </a:moveTo>
                <a:cubicBezTo>
                  <a:pt x="3486484" y="-49533"/>
                  <a:pt x="4526319" y="-14809"/>
                  <a:pt x="7634063" y="0"/>
                </a:cubicBezTo>
                <a:cubicBezTo>
                  <a:pt x="7721702" y="955111"/>
                  <a:pt x="7561384" y="1987696"/>
                  <a:pt x="7634063" y="3340462"/>
                </a:cubicBezTo>
                <a:cubicBezTo>
                  <a:pt x="6260201" y="3292231"/>
                  <a:pt x="3135809" y="3424917"/>
                  <a:pt x="0" y="3340462"/>
                </a:cubicBezTo>
                <a:cubicBezTo>
                  <a:pt x="-38581" y="2778656"/>
                  <a:pt x="63341" y="350306"/>
                  <a:pt x="0" y="0"/>
                </a:cubicBezTo>
                <a:close/>
              </a:path>
              <a:path w="7634063" h="3340462" stroke="0" extrusionOk="0">
                <a:moveTo>
                  <a:pt x="0" y="0"/>
                </a:moveTo>
                <a:cubicBezTo>
                  <a:pt x="2189081" y="118645"/>
                  <a:pt x="4731138" y="116012"/>
                  <a:pt x="7634063" y="0"/>
                </a:cubicBezTo>
                <a:cubicBezTo>
                  <a:pt x="7501181" y="1516882"/>
                  <a:pt x="7719014" y="2368783"/>
                  <a:pt x="7634063" y="3340462"/>
                </a:cubicBezTo>
                <a:cubicBezTo>
                  <a:pt x="6400864" y="3475062"/>
                  <a:pt x="1435319" y="3183266"/>
                  <a:pt x="0" y="3340462"/>
                </a:cubicBezTo>
                <a:cubicBezTo>
                  <a:pt x="-20187" y="2386964"/>
                  <a:pt x="-152480" y="750355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0EAF0CE-7907-B44F-7222-6A8B2D156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Plocka in lib (~14kb) </a:t>
            </a:r>
            <a:endParaRPr lang="sv-SE">
              <a:effectLst/>
            </a:endParaRP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Till html lägg custom-attribut</a:t>
            </a:r>
            <a:endParaRPr lang="sv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2A6F9-EE10-413B-DAB3-54F5828B990E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1785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573C9-E3CE-1253-B73C-430270D4D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8E2943-90D4-C430-F0E3-9CF9B927A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Show me!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BF36DFC-1BBA-9D2B-53ED-BDCECF5B4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048281-A41B-A587-AD58-1EC9777A4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Demo &lt;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 World Time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43543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18BB6B-C7DC-607C-1CA8-0008055FD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28BAB0-A58E-C09C-E212-5E2205C3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hände?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EFCB7FA-1C63-0CFC-2D4E-C66296DD2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72" y="2608818"/>
            <a:ext cx="1355812" cy="8201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8A05287-BAD3-57A9-3510-1F0816608BAA}"/>
              </a:ext>
            </a:extLst>
          </p:cNvPr>
          <p:cNvGrpSpPr/>
          <p:nvPr/>
        </p:nvGrpSpPr>
        <p:grpSpPr>
          <a:xfrm>
            <a:off x="838200" y="1733541"/>
            <a:ext cx="4752528" cy="2850408"/>
            <a:chOff x="983432" y="1876111"/>
            <a:chExt cx="4752528" cy="285040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59FA953-085B-8ED0-A0CB-BC7F5D7F80F3}"/>
                </a:ext>
              </a:extLst>
            </p:cNvPr>
            <p:cNvSpPr/>
            <p:nvPr/>
          </p:nvSpPr>
          <p:spPr>
            <a:xfrm>
              <a:off x="983432" y="1876111"/>
              <a:ext cx="4752528" cy="2850408"/>
            </a:xfrm>
            <a:prstGeom prst="roundRect">
              <a:avLst/>
            </a:prstGeom>
            <a:solidFill>
              <a:srgbClr val="3D72D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1573DB2-BC8E-1130-678D-16D179E09154}"/>
                </a:ext>
              </a:extLst>
            </p:cNvPr>
            <p:cNvSpPr txBox="1"/>
            <p:nvPr/>
          </p:nvSpPr>
          <p:spPr>
            <a:xfrm>
              <a:off x="1127448" y="2239486"/>
              <a:ext cx="4525598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&lt;html&gt;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&lt;h1 </a:t>
              </a:r>
              <a:r>
                <a:rPr lang="en-US" sz="2000">
                  <a:solidFill>
                    <a:srgbClr val="FFFF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hx-get=‘…’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&gt;</a:t>
              </a:r>
              <a:r>
                <a:rPr lang="en-US" sz="2000">
                  <a:solidFill>
                    <a:srgbClr val="FFC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Örebro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&lt;/h1&gt;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&lt;/html&gt;</a:t>
              </a:r>
              <a:endParaRPr lang="sv-SE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C7ABC515-E4C7-45DA-3FE3-100C066A9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495" y="2733947"/>
            <a:ext cx="1354460" cy="13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777CF27-1285-6D31-C426-17BC9887C281}"/>
              </a:ext>
            </a:extLst>
          </p:cNvPr>
          <p:cNvSpPr/>
          <p:nvPr/>
        </p:nvSpPr>
        <p:spPr>
          <a:xfrm>
            <a:off x="5630689" y="3014729"/>
            <a:ext cx="949444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154C28-7803-1A9B-5593-E8A3D2419C1C}"/>
              </a:ext>
            </a:extLst>
          </p:cNvPr>
          <p:cNvSpPr/>
          <p:nvPr/>
        </p:nvSpPr>
        <p:spPr>
          <a:xfrm>
            <a:off x="6600056" y="2168410"/>
            <a:ext cx="3528174" cy="198067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SERVER </a:t>
            </a:r>
          </a:p>
          <a:p>
            <a:r>
              <a:rPr lang="en-US" sz="1100">
                <a:latin typeface="Cascadia Mono" panose="020B0609020000020004" pitchFamily="49" charset="0"/>
                <a:cs typeface="Cascadia Mono" panose="020B0609020000020004" pitchFamily="49" charset="0"/>
              </a:rPr>
              <a:t>ASP.NET Core Razor pages</a:t>
            </a:r>
            <a:endParaRPr lang="sv-SE" sz="110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F0103A-4BB5-9332-F375-BD0CD0A8DA64}"/>
              </a:ext>
            </a:extLst>
          </p:cNvPr>
          <p:cNvSpPr txBox="1"/>
          <p:nvPr/>
        </p:nvSpPr>
        <p:spPr>
          <a:xfrm>
            <a:off x="5832240" y="2768277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C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GET</a:t>
            </a:r>
            <a:endParaRPr lang="sv-SE">
              <a:solidFill>
                <a:srgbClr val="FFC000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pic>
        <p:nvPicPr>
          <p:cNvPr id="1032" name="Picture 8" descr="Kugghjul momentomvandlare ref.nr. 6212817 | Olsson Parts">
            <a:extLst>
              <a:ext uri="{FF2B5EF4-FFF2-40B4-BE49-F238E27FC236}">
                <a16:creationId xmlns:a16="http://schemas.microsoft.com/office/drawing/2014/main" id="{28911940-C6A1-4C16-5955-861624BDB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681" y="2960419"/>
            <a:ext cx="395215" cy="39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A0BE4918-5475-A26B-7209-2899559826EC}"/>
              </a:ext>
            </a:extLst>
          </p:cNvPr>
          <p:cNvSpPr/>
          <p:nvPr/>
        </p:nvSpPr>
        <p:spPr>
          <a:xfrm rot="10800000">
            <a:off x="5630213" y="3452757"/>
            <a:ext cx="1368158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D6ECF0-8986-15E9-575D-5374E93F8220}"/>
              </a:ext>
            </a:extLst>
          </p:cNvPr>
          <p:cNvSpPr/>
          <p:nvPr/>
        </p:nvSpPr>
        <p:spPr>
          <a:xfrm>
            <a:off x="7029399" y="3446351"/>
            <a:ext cx="866802" cy="2944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HTML</a:t>
            </a:r>
            <a:endParaRPr lang="sv-SE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B8FA3DA-FF91-4563-DA46-461A5B7FD9EF}"/>
              </a:ext>
            </a:extLst>
          </p:cNvPr>
          <p:cNvGrpSpPr/>
          <p:nvPr/>
        </p:nvGrpSpPr>
        <p:grpSpPr>
          <a:xfrm>
            <a:off x="7680176" y="620689"/>
            <a:ext cx="2736304" cy="5313094"/>
            <a:chOff x="7680176" y="620689"/>
            <a:chExt cx="2736304" cy="5313094"/>
          </a:xfrm>
        </p:grpSpPr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2694F132-166A-55B5-24CB-E369BB090F23}"/>
                </a:ext>
              </a:extLst>
            </p:cNvPr>
            <p:cNvSpPr/>
            <p:nvPr/>
          </p:nvSpPr>
          <p:spPr>
            <a:xfrm rot="10800000">
              <a:off x="7680176" y="2095734"/>
              <a:ext cx="1051476" cy="720080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" name="Content Placeholder 1">
              <a:extLst>
                <a:ext uri="{FF2B5EF4-FFF2-40B4-BE49-F238E27FC236}">
                  <a16:creationId xmlns:a16="http://schemas.microsoft.com/office/drawing/2014/main" id="{5C284924-7A6C-1328-7197-B13AC04D4174}"/>
                </a:ext>
              </a:extLst>
            </p:cNvPr>
            <p:cNvSpPr txBox="1">
              <a:spLocks/>
            </p:cNvSpPr>
            <p:nvPr/>
          </p:nvSpPr>
          <p:spPr>
            <a:xfrm>
              <a:off x="8731652" y="620689"/>
              <a:ext cx="1684828" cy="5313094"/>
            </a:xfrm>
            <a:prstGeom prst="rect">
              <a:avLst/>
            </a:prstGeom>
            <a:solidFill>
              <a:srgbClr val="3D72D7"/>
            </a:solidFill>
          </p:spPr>
          <p:txBody>
            <a:bodyPr vert="horz" lIns="0" tIns="45720" rIns="91440" bIns="45720" rtlCol="0">
              <a:normAutofit fontScale="25000" lnSpcReduction="20000"/>
            </a:bodyPr>
            <a:lstStyle>
              <a:lvl1pPr marL="270000" indent="-2700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540000" indent="-27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20000" indent="-18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00000" indent="-18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080000" indent="-18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Vivaldi" panose="03020602050506090804" pitchFamily="66" charset="0"/>
                <a:buNone/>
              </a:pPr>
              <a:endParaRPr lang="en-US" sz="6000"/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Node.js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hapi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Python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Django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FastAPI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Flask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py4web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Java/Spring Boot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ASP.NET Core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Blazor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Lisp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Rust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PHP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F#/Giraffe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sv-SE" sz="6000"/>
                <a:t>Go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sv-SE" sz="6000"/>
                <a:t>Delphi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sv-SE" sz="6000"/>
                <a:t>…</a:t>
              </a:r>
              <a:endParaRPr lang="sv-SE" sz="6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27871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85185E-6 L 0.04583 0.0631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0.13477 -2.59259E-6 C -0.19518 -2.59259E-6 -0.26953 -0.01828 -0.26953 -0.0331 L -0.26953 -0.0662 " pathEditMode="relative" rAng="0" ptsTypes="AAAA">
                                      <p:cBhvr>
                                        <p:cTn id="5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77" y="-3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1" grpId="1"/>
      <p:bldP spid="11" grpId="2"/>
      <p:bldP spid="13" grpId="0" animBg="1"/>
      <p:bldP spid="13" grpId="1" animBg="1"/>
      <p:bldP spid="12" grpId="0" animBg="1"/>
      <p:bldP spid="1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BF3D53-4DF4-693D-27D6-338E15216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8DD54F-36F9-1F0B-76A9-28FF0CC9A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Show me!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6DF571CB-B310-FB98-2292-75CEFAAA1D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6CD6D1-9D6E-9C51-743E-3F04B5BC0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chemeClr val="bg1">
                    <a:alpha val="3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Demo &lt;</a:t>
            </a:r>
            <a:r>
              <a:rPr lang="en-US" sz="2800" b="1">
                <a:solidFill>
                  <a:srgbClr val="3D72D7">
                    <a:alpha val="3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rgbClr val="00B050">
                    <a:alpha val="3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 World Time</a:t>
            </a:r>
            <a:r>
              <a:rPr lang="en-US" sz="2800" b="1">
                <a:solidFill>
                  <a:srgbClr val="3D72D7">
                    <a:alpha val="3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chemeClr val="bg1">
                    <a:alpha val="3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endParaRPr lang="sv-SE" dirty="0">
              <a:solidFill>
                <a:schemeClr val="bg1">
                  <a:alpha val="30000"/>
                </a:schemeClr>
              </a:solidFill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28302FF-E5A5-D54E-35D5-9B93B5C63393}"/>
              </a:ext>
            </a:extLst>
          </p:cNvPr>
          <p:cNvSpPr txBox="1">
            <a:spLocks/>
          </p:cNvSpPr>
          <p:nvPr/>
        </p:nvSpPr>
        <p:spPr>
          <a:xfrm>
            <a:off x="3575112" y="3933056"/>
            <a:ext cx="5041776" cy="783828"/>
          </a:xfrm>
          <a:prstGeom prst="rect">
            <a:avLst/>
          </a:prstGeom>
        </p:spPr>
        <p:txBody>
          <a:bodyPr vert="horz" lIns="0" tIns="45720" rIns="91440" bIns="45720" rtlCol="0">
            <a:normAutofit fontScale="92500" lnSpcReduction="10000"/>
          </a:bodyPr>
          <a:lstStyle>
            <a:lvl1pPr marL="27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0000" indent="-27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2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0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08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Vivaldi" panose="03020602050506090804" pitchFamily="66" charset="0"/>
              <a:buNone/>
            </a:pPr>
            <a:r>
              <a:rPr lang="sv-SE" sz="6000"/>
              <a:t>HATEOAS</a:t>
            </a:r>
            <a:endParaRPr lang="sv-SE" sz="6000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CEC4B95-9688-6354-33BD-253D2E25D37E}"/>
              </a:ext>
            </a:extLst>
          </p:cNvPr>
          <p:cNvSpPr txBox="1">
            <a:spLocks/>
          </p:cNvSpPr>
          <p:nvPr/>
        </p:nvSpPr>
        <p:spPr>
          <a:xfrm>
            <a:off x="2099556" y="5013647"/>
            <a:ext cx="7992888" cy="536184"/>
          </a:xfrm>
          <a:prstGeom prst="rect">
            <a:avLst/>
          </a:prstGeom>
        </p:spPr>
        <p:txBody>
          <a:bodyPr vert="horz" lIns="0" tIns="45720" rIns="91440" bIns="45720" rtlCol="0">
            <a:normAutofit fontScale="47500" lnSpcReduction="20000"/>
          </a:bodyPr>
          <a:lstStyle>
            <a:lvl1pPr marL="27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0000" indent="-27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2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0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08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Vivaldi" panose="03020602050506090804" pitchFamily="66" charset="0"/>
              <a:buNone/>
            </a:pPr>
            <a:r>
              <a:rPr lang="sv-SE" sz="6000">
                <a:solidFill>
                  <a:srgbClr val="3D72D7"/>
                </a:solidFill>
              </a:rPr>
              <a:t>H</a:t>
            </a:r>
            <a:r>
              <a:rPr lang="sv-SE" sz="6000"/>
              <a:t>ypermedia </a:t>
            </a:r>
            <a:r>
              <a:rPr lang="sv-SE" sz="6000">
                <a:solidFill>
                  <a:srgbClr val="3D72D7"/>
                </a:solidFill>
              </a:rPr>
              <a:t>a</a:t>
            </a:r>
            <a:r>
              <a:rPr lang="sv-SE" sz="6000"/>
              <a:t>s </a:t>
            </a:r>
            <a:r>
              <a:rPr lang="sv-SE" sz="6000">
                <a:solidFill>
                  <a:srgbClr val="3D72D7"/>
                </a:solidFill>
              </a:rPr>
              <a:t>t</a:t>
            </a:r>
            <a:r>
              <a:rPr lang="sv-SE" sz="6000"/>
              <a:t>he </a:t>
            </a:r>
            <a:r>
              <a:rPr lang="sv-SE" sz="6000">
                <a:solidFill>
                  <a:srgbClr val="3D72D7"/>
                </a:solidFill>
              </a:rPr>
              <a:t>e</a:t>
            </a:r>
            <a:r>
              <a:rPr lang="sv-SE" sz="6000"/>
              <a:t>ngine </a:t>
            </a:r>
            <a:r>
              <a:rPr lang="sv-SE" sz="6000">
                <a:solidFill>
                  <a:srgbClr val="3D72D7"/>
                </a:solidFill>
              </a:rPr>
              <a:t>o</a:t>
            </a:r>
            <a:r>
              <a:rPr lang="sv-SE" sz="6000"/>
              <a:t>f </a:t>
            </a:r>
            <a:r>
              <a:rPr lang="sv-SE" sz="6000">
                <a:solidFill>
                  <a:srgbClr val="3D72D7"/>
                </a:solidFill>
              </a:rPr>
              <a:t>a</a:t>
            </a:r>
            <a:r>
              <a:rPr lang="sv-SE" sz="6000"/>
              <a:t>pplication </a:t>
            </a:r>
            <a:r>
              <a:rPr lang="sv-SE" sz="6000">
                <a:solidFill>
                  <a:srgbClr val="3D72D7"/>
                </a:solidFill>
              </a:rPr>
              <a:t>s</a:t>
            </a:r>
            <a:r>
              <a:rPr lang="sv-SE" sz="6000"/>
              <a:t>tate</a:t>
            </a:r>
            <a:endParaRPr lang="sv-SE" sz="6000" dirty="0"/>
          </a:p>
        </p:txBody>
      </p:sp>
    </p:spTree>
    <p:extLst>
      <p:ext uri="{BB962C8B-B14F-4D97-AF65-F5344CB8AC3E}">
        <p14:creationId xmlns:p14="http://schemas.microsoft.com/office/powerpoint/2010/main" val="726648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i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2181DACD-A5DA-4CBD-AB8F-2D762EA86880}"/>
    </a:ext>
  </a:extLst>
</a:theme>
</file>

<file path=ppt/theme/theme2.xml><?xml version="1.0" encoding="utf-8"?>
<a:theme xmlns:a="http://schemas.openxmlformats.org/drawingml/2006/main" name="Svar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F43C05B6-9D91-48E6-920C-4BB944D871ED}"/>
    </a:ext>
  </a:extLst>
</a:theme>
</file>

<file path=ppt/theme/theme3.xml><?xml version="1.0" encoding="utf-8"?>
<a:theme xmlns:a="http://schemas.openxmlformats.org/drawingml/2006/main" name="Special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90C29405-D38D-4FED-9F2D-EB8A1512F6A0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0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5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6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7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8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9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B8BC2E0A0FA43BC277DEF12074746" ma:contentTypeVersion="4" ma:contentTypeDescription="Create a new document." ma:contentTypeScope="" ma:versionID="5610920a5932a55877bd659456085f54">
  <xsd:schema xmlns:xsd="http://www.w3.org/2001/XMLSchema" xmlns:xs="http://www.w3.org/2001/XMLSchema" xmlns:p="http://schemas.microsoft.com/office/2006/metadata/properties" xmlns:ns2="d4e450aa-b7c0-41d2-8cd0-c42841edd4b4" targetNamespace="http://schemas.microsoft.com/office/2006/metadata/properties" ma:root="true" ma:fieldsID="54259bf9d2a9e3678f34981281cf41db" ns2:_="">
    <xsd:import namespace="d4e450aa-b7c0-41d2-8cd0-c42841edd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e450aa-b7c0-41d2-8cd0-c42841edd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018EE9E-748A-4E9B-A8BA-AEDBD5B43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e450aa-b7c0-41d2-8cd0-c42841edd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9BFFEF2-83DC-4C15-8E0E-4BBADC7B94F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CCE5455-C00A-4671-BB1E-A2CF46A21F4B}">
  <ds:schemaRefs>
    <ds:schemaRef ds:uri="http://schemas.microsoft.com/office/2006/documentManagement/types"/>
    <ds:schemaRef ds:uri="http://schemas.microsoft.com/office/infopath/2007/PartnerControls"/>
    <ds:schemaRef ds:uri="d4e450aa-b7c0-41d2-8cd0-c42841edd4b4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Active Solution - Powerpointmall</Template>
  <TotalTime>1254</TotalTime>
  <Words>812</Words>
  <Application>Microsoft Office PowerPoint</Application>
  <PresentationFormat>Widescreen</PresentationFormat>
  <Paragraphs>163</Paragraphs>
  <Slides>25</Slides>
  <Notes>21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Arial Black</vt:lpstr>
      <vt:lpstr>Calibri</vt:lpstr>
      <vt:lpstr>Cascadia Mono</vt:lpstr>
      <vt:lpstr>Segoe UI</vt:lpstr>
      <vt:lpstr>Vivaldi</vt:lpstr>
      <vt:lpstr>Vit</vt:lpstr>
      <vt:lpstr>Svart</vt:lpstr>
      <vt:lpstr>Special</vt:lpstr>
      <vt:lpstr>Swenug Örebro .NET Community Night</vt:lpstr>
      <vt:lpstr>Konsulter    Kundanpassad systemutveckling</vt:lpstr>
      <vt:lpstr>&lt;/&gt; htmx</vt:lpstr>
      <vt:lpstr>&lt;/&gt; htmx – vad är det?</vt:lpstr>
      <vt:lpstr>&lt;/&gt; htmx – men på riktigt… vad är det?</vt:lpstr>
      <vt:lpstr>&lt;/&gt; htmx – hur då?</vt:lpstr>
      <vt:lpstr>&lt;/&gt; htmx – Show me!</vt:lpstr>
      <vt:lpstr>&lt;/&gt; htmx – Vad hände?</vt:lpstr>
      <vt:lpstr>&lt;/&gt; htmx – Show me!</vt:lpstr>
      <vt:lpstr>&lt;/&gt; htmx – Vad kan det här ge oss?</vt:lpstr>
      <vt:lpstr>&lt;/&gt; htmx – Vad kan det här ge oss?</vt:lpstr>
      <vt:lpstr>&lt;/&gt; htmx – triggers</vt:lpstr>
      <vt:lpstr>&lt;/&gt; htmx – targets</vt:lpstr>
      <vt:lpstr>&lt;/&gt; htmx – swapping</vt:lpstr>
      <vt:lpstr>&lt;/&gt; htmx – indicators</vt:lpstr>
      <vt:lpstr>&lt;/&gt; htmx – extensions</vt:lpstr>
      <vt:lpstr>&lt;/&gt; htmx – extensions</vt:lpstr>
      <vt:lpstr>&lt;/&gt; htmx – extensions</vt:lpstr>
      <vt:lpstr>Tack!</vt:lpstr>
      <vt:lpstr>PowerPoint Presentation</vt:lpstr>
      <vt:lpstr>PowerPoint Presentation</vt:lpstr>
      <vt:lpstr>Bilder - Blandat</vt:lpstr>
      <vt:lpstr>PowerPoint Presentation</vt:lpstr>
      <vt:lpstr>PowerPoint Presentation</vt:lpstr>
      <vt:lpstr>Logotype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Fredrik Johnsson</dc:creator>
  <cp:lastModifiedBy>Fredrik Johnsson</cp:lastModifiedBy>
  <cp:revision>74</cp:revision>
  <dcterms:created xsi:type="dcterms:W3CDTF">2024-11-06T04:33:32Z</dcterms:created>
  <dcterms:modified xsi:type="dcterms:W3CDTF">2025-05-13T19:23:28Z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0x010100616B8BC2E0A0FA43BC277DEF12074746</vt:lpwstr>
  </property>
  <property fmtid="{D5CDD505-2E9C-101B-9397-08002B2CF9AE}" pid="3" name="Order">
    <vt:r8>6300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